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x-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3"/>
  </p:notesMasterIdLst>
  <p:sldIdLst>
    <p:sldId id="257" r:id="rId3"/>
    <p:sldId id="317" r:id="rId4"/>
    <p:sldId id="258" r:id="rId5"/>
    <p:sldId id="277" r:id="rId6"/>
    <p:sldId id="318" r:id="rId7"/>
    <p:sldId id="287" r:id="rId8"/>
    <p:sldId id="320" r:id="rId9"/>
    <p:sldId id="319" r:id="rId10"/>
    <p:sldId id="322" r:id="rId11"/>
    <p:sldId id="325" r:id="rId12"/>
    <p:sldId id="326" r:id="rId13"/>
    <p:sldId id="328" r:id="rId14"/>
    <p:sldId id="331" r:id="rId15"/>
    <p:sldId id="332" r:id="rId16"/>
    <p:sldId id="333" r:id="rId17"/>
    <p:sldId id="334" r:id="rId18"/>
    <p:sldId id="335" r:id="rId19"/>
    <p:sldId id="321" r:id="rId20"/>
    <p:sldId id="336" r:id="rId21"/>
    <p:sldId id="259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73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pos="192">
          <p15:clr>
            <a:srgbClr val="A4A3A4"/>
          </p15:clr>
        </p15:guide>
        <p15:guide id="4" pos="7488">
          <p15:clr>
            <a:srgbClr val="A4A3A4"/>
          </p15:clr>
        </p15:guide>
        <p15:guide id="5" orient="horz" pos="432">
          <p15:clr>
            <a:srgbClr val="A4A3A4"/>
          </p15:clr>
        </p15:guide>
        <p15:guide id="6" orient="horz" pos="4104">
          <p15:clr>
            <a:srgbClr val="A4A3A4"/>
          </p15:clr>
        </p15:guide>
        <p15:guide id="7" orient="horz" pos="40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E7C51"/>
    <a:srgbClr val="435839"/>
    <a:srgbClr val="B7D632"/>
    <a:srgbClr val="097AE6"/>
    <a:srgbClr val="28AB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07" autoAdjust="0"/>
  </p:normalViewPr>
  <p:slideViewPr>
    <p:cSldViewPr snapToGrid="0">
      <p:cViewPr varScale="1">
        <p:scale>
          <a:sx n="84" d="100"/>
          <a:sy n="84" d="100"/>
        </p:scale>
        <p:origin x="-774" y="-78"/>
      </p:cViewPr>
      <p:guideLst>
        <p:guide orient="horz" pos="2273"/>
        <p:guide orient="horz" pos="432"/>
        <p:guide orient="horz" pos="4104"/>
        <p:guide orient="horz" pos="4026"/>
        <p:guide pos="3817"/>
        <p:guide pos="192"/>
        <p:guide pos="74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D66ECB1B-69EF-44BC-8C07-B488C6243285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E66821E7-C179-409D-91E2-ECC3BFEFC51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02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310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774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813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1644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99" y="1919235"/>
            <a:ext cx="5359403" cy="473089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-1434" y="769396"/>
            <a:ext cx="12193434" cy="5785968"/>
          </a:xfrm>
          <a:prstGeom prst="rect">
            <a:avLst/>
          </a:prstGeom>
          <a:solidFill>
            <a:srgbClr val="FFFFFF">
              <a:alpha val="65098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3642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BFA246-786A-4D80-ADAF-12688866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BD5BFF9-32C3-469E-81E6-04700C20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B28D1B6-99FF-444E-9833-63B06CAB8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E8413E2-4A9B-445F-B33E-EC8DA2C7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8624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D8050D-C846-489B-8FD5-98E146211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7BE4068-D4C3-449D-B63D-884AA3A5A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942CE8D-FD9A-46E6-A46F-A8E3FFBE2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1535172-C7F8-495B-BE51-5E16B6454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01071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16429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1344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03146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93424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00"/>
          <a:stretch>
            <a:fillRect/>
          </a:stretch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9747596-3DB8-47F2-B771-935EC3F1E7E6}"/>
              </a:ext>
            </a:extLst>
          </p:cNvPr>
          <p:cNvSpPr/>
          <p:nvPr userDrawn="1"/>
        </p:nvSpPr>
        <p:spPr>
          <a:xfrm>
            <a:off x="-1434" y="0"/>
            <a:ext cx="12193434" cy="6858000"/>
          </a:xfrm>
          <a:prstGeom prst="rect">
            <a:avLst/>
          </a:prstGeom>
          <a:noFill/>
          <a:ln w="144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9" r:id="rId5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00"/>
          <a:stretch/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19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60" r:id="rId6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64">
          <p15:clr>
            <a:srgbClr val="F26B43"/>
          </p15:clr>
        </p15:guide>
        <p15:guide id="2" pos="3840">
          <p15:clr>
            <a:srgbClr val="F26B43"/>
          </p15:clr>
        </p15:guide>
        <p15:guide id="3" pos="192">
          <p15:clr>
            <a:srgbClr val="F26B43"/>
          </p15:clr>
        </p15:guide>
        <p15:guide id="4" pos="7488">
          <p15:clr>
            <a:srgbClr val="F26B43"/>
          </p15:clr>
        </p15:guide>
        <p15:guide id="5" orient="horz" pos="432">
          <p15:clr>
            <a:srgbClr val="F26B43"/>
          </p15:clr>
        </p15:guide>
        <p15:guide id="6" orient="horz" pos="472">
          <p15:clr>
            <a:srgbClr val="F26B43"/>
          </p15:clr>
        </p15:guide>
        <p15:guide id="7" orient="horz" pos="4104">
          <p15:clr>
            <a:srgbClr val="F26B43"/>
          </p15:clr>
        </p15:guide>
        <p15:guide id="8" orient="horz" pos="4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25945;&#23398;&#24037;&#20316;\&#35299;&#21078;&#35838;&#20214;&#65288;&#20462;&#25913;&#65289;\&#12298;&#25163;&#26415;&#20004;&#30334;&#24180;&#12299;&#31532;&#19968;&#38598;&#29702;&#24615;&#20043;&#20809;.mp4" TargetMode="Externa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大气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804572" y="1875971"/>
            <a:ext cx="609600" cy="609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>
            <a:fillRect/>
          </a:stretch>
        </p:blipFill>
        <p:spPr>
          <a:xfrm>
            <a:off x="0" y="0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矩形 4"/>
          <p:cNvSpPr/>
          <p:nvPr/>
        </p:nvSpPr>
        <p:spPr>
          <a:xfrm>
            <a:off x="0" y="4127620"/>
            <a:ext cx="12192000" cy="231128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926448" y="431099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乐学解剖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00941" y="5017596"/>
            <a:ext cx="6390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绪论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446949" y="5847305"/>
            <a:ext cx="3298102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7540" y="38812"/>
            <a:ext cx="760576" cy="7605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7DFFF6C-FCE0-4F79-8D31-652A34B8779C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（一）人体的组成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íS1iḑe">
            <a:extLst>
              <a:ext uri="{FF2B5EF4-FFF2-40B4-BE49-F238E27FC236}">
                <a16:creationId xmlns:a16="http://schemas.microsoft.com/office/drawing/2014/main" xmlns="" id="{9CA376AD-AAE7-4658-A836-B9095858D38E}"/>
              </a:ext>
            </a:extLst>
          </p:cNvPr>
          <p:cNvGrpSpPr/>
          <p:nvPr/>
        </p:nvGrpSpPr>
        <p:grpSpPr>
          <a:xfrm>
            <a:off x="4475161" y="1314836"/>
            <a:ext cx="5312875" cy="842038"/>
            <a:chOff x="4873762" y="1454296"/>
            <a:chExt cx="5312875" cy="842038"/>
          </a:xfrm>
        </p:grpSpPr>
        <p:grpSp>
          <p:nvGrpSpPr>
            <p:cNvPr id="65" name="ísļiḍe">
              <a:extLst>
                <a:ext uri="{FF2B5EF4-FFF2-40B4-BE49-F238E27FC236}">
                  <a16:creationId xmlns:a16="http://schemas.microsoft.com/office/drawing/2014/main" xmlns="" id="{E8A375A1-7D3C-4C5A-BB42-0D5FCB74104F}"/>
                </a:ext>
              </a:extLst>
            </p:cNvPr>
            <p:cNvGrpSpPr/>
            <p:nvPr/>
          </p:nvGrpSpPr>
          <p:grpSpPr>
            <a:xfrm>
              <a:off x="5736000" y="1517544"/>
              <a:ext cx="720000" cy="720000"/>
              <a:chOff x="2737241" y="-360000"/>
              <a:chExt cx="720000" cy="720000"/>
            </a:xfrm>
          </p:grpSpPr>
          <p:sp>
            <p:nvSpPr>
              <p:cNvPr id="69" name="ïṩļîďê">
                <a:extLst>
                  <a:ext uri="{FF2B5EF4-FFF2-40B4-BE49-F238E27FC236}">
                    <a16:creationId xmlns:a16="http://schemas.microsoft.com/office/drawing/2014/main" xmlns="" id="{F8BC2197-28AD-4ACE-B44F-73388F812290}"/>
                  </a:ext>
                </a:extLst>
              </p:cNvPr>
              <p:cNvSpPr/>
              <p:nvPr/>
            </p:nvSpPr>
            <p:spPr>
              <a:xfrm>
                <a:off x="2737241" y="-360000"/>
                <a:ext cx="720000" cy="720000"/>
              </a:xfrm>
              <a:prstGeom prst="roundRect">
                <a:avLst>
                  <a:gd name="adj" fmla="val 12000"/>
                </a:avLst>
              </a:prstGeom>
              <a:solidFill>
                <a:srgbClr val="5E7C5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íṧlïḑè">
                <a:extLst>
                  <a:ext uri="{FF2B5EF4-FFF2-40B4-BE49-F238E27FC236}">
                    <a16:creationId xmlns:a16="http://schemas.microsoft.com/office/drawing/2014/main" xmlns="" id="{0EDE6D7D-294D-4CBA-AA0C-C238770D6850}"/>
                  </a:ext>
                </a:extLst>
              </p:cNvPr>
              <p:cNvSpPr/>
              <p:nvPr/>
            </p:nvSpPr>
            <p:spPr>
              <a:xfrm>
                <a:off x="2944161" y="-186363"/>
                <a:ext cx="306160" cy="372717"/>
              </a:xfrm>
              <a:custGeom>
                <a:avLst/>
                <a:gdLst>
                  <a:gd name="connsiteX0" fmla="*/ 284197 w 438150"/>
                  <a:gd name="connsiteY0" fmla="*/ 621 h 533400"/>
                  <a:gd name="connsiteX1" fmla="*/ 310867 w 438150"/>
                  <a:gd name="connsiteY1" fmla="*/ 12051 h 533400"/>
                  <a:gd name="connsiteX2" fmla="*/ 310867 w 438150"/>
                  <a:gd name="connsiteY2" fmla="*/ 12051 h 533400"/>
                  <a:gd name="connsiteX3" fmla="*/ 427072 w 438150"/>
                  <a:gd name="connsiteY3" fmla="*/ 128256 h 533400"/>
                  <a:gd name="connsiteX4" fmla="*/ 438502 w 438150"/>
                  <a:gd name="connsiteY4" fmla="*/ 154926 h 533400"/>
                  <a:gd name="connsiteX5" fmla="*/ 438502 w 438150"/>
                  <a:gd name="connsiteY5" fmla="*/ 154926 h 533400"/>
                  <a:gd name="connsiteX6" fmla="*/ 438502 w 438150"/>
                  <a:gd name="connsiteY6" fmla="*/ 495921 h 533400"/>
                  <a:gd name="connsiteX7" fmla="*/ 400402 w 438150"/>
                  <a:gd name="connsiteY7" fmla="*/ 534021 h 533400"/>
                  <a:gd name="connsiteX8" fmla="*/ 400402 w 438150"/>
                  <a:gd name="connsiteY8" fmla="*/ 534021 h 533400"/>
                  <a:gd name="connsiteX9" fmla="*/ 38452 w 438150"/>
                  <a:gd name="connsiteY9" fmla="*/ 534021 h 533400"/>
                  <a:gd name="connsiteX10" fmla="*/ 352 w 438150"/>
                  <a:gd name="connsiteY10" fmla="*/ 495921 h 533400"/>
                  <a:gd name="connsiteX11" fmla="*/ 352 w 438150"/>
                  <a:gd name="connsiteY11" fmla="*/ 495921 h 533400"/>
                  <a:gd name="connsiteX12" fmla="*/ 352 w 438150"/>
                  <a:gd name="connsiteY12" fmla="*/ 38721 h 533400"/>
                  <a:gd name="connsiteX13" fmla="*/ 38452 w 438150"/>
                  <a:gd name="connsiteY13" fmla="*/ 621 h 533400"/>
                  <a:gd name="connsiteX14" fmla="*/ 38452 w 438150"/>
                  <a:gd name="connsiteY14" fmla="*/ 621 h 533400"/>
                  <a:gd name="connsiteX15" fmla="*/ 284197 w 438150"/>
                  <a:gd name="connsiteY15" fmla="*/ 621 h 533400"/>
                  <a:gd name="connsiteX16" fmla="*/ 284197 w 438150"/>
                  <a:gd name="connsiteY16" fmla="*/ 19671 h 533400"/>
                  <a:gd name="connsiteX17" fmla="*/ 38452 w 438150"/>
                  <a:gd name="connsiteY17" fmla="*/ 19671 h 533400"/>
                  <a:gd name="connsiteX18" fmla="*/ 19402 w 438150"/>
                  <a:gd name="connsiteY18" fmla="*/ 38721 h 533400"/>
                  <a:gd name="connsiteX19" fmla="*/ 19402 w 438150"/>
                  <a:gd name="connsiteY19" fmla="*/ 38721 h 533400"/>
                  <a:gd name="connsiteX20" fmla="*/ 19402 w 438150"/>
                  <a:gd name="connsiteY20" fmla="*/ 495921 h 533400"/>
                  <a:gd name="connsiteX21" fmla="*/ 38452 w 438150"/>
                  <a:gd name="connsiteY21" fmla="*/ 514971 h 533400"/>
                  <a:gd name="connsiteX22" fmla="*/ 38452 w 438150"/>
                  <a:gd name="connsiteY22" fmla="*/ 514971 h 533400"/>
                  <a:gd name="connsiteX23" fmla="*/ 400402 w 438150"/>
                  <a:gd name="connsiteY23" fmla="*/ 514971 h 533400"/>
                  <a:gd name="connsiteX24" fmla="*/ 419452 w 438150"/>
                  <a:gd name="connsiteY24" fmla="*/ 495921 h 533400"/>
                  <a:gd name="connsiteX25" fmla="*/ 419452 w 438150"/>
                  <a:gd name="connsiteY25" fmla="*/ 495921 h 533400"/>
                  <a:gd name="connsiteX26" fmla="*/ 419452 w 438150"/>
                  <a:gd name="connsiteY26" fmla="*/ 154926 h 533400"/>
                  <a:gd name="connsiteX27" fmla="*/ 419452 w 438150"/>
                  <a:gd name="connsiteY27" fmla="*/ 153021 h 533400"/>
                  <a:gd name="connsiteX28" fmla="*/ 314677 w 438150"/>
                  <a:gd name="connsiteY28" fmla="*/ 153021 h 533400"/>
                  <a:gd name="connsiteX29" fmla="*/ 286102 w 438150"/>
                  <a:gd name="connsiteY29" fmla="*/ 126351 h 533400"/>
                  <a:gd name="connsiteX30" fmla="*/ 286102 w 438150"/>
                  <a:gd name="connsiteY30" fmla="*/ 124446 h 533400"/>
                  <a:gd name="connsiteX31" fmla="*/ 286102 w 438150"/>
                  <a:gd name="connsiteY31" fmla="*/ 19671 h 533400"/>
                  <a:gd name="connsiteX32" fmla="*/ 284197 w 438150"/>
                  <a:gd name="connsiteY32" fmla="*/ 19671 h 533400"/>
                  <a:gd name="connsiteX33" fmla="*/ 284197 w 438150"/>
                  <a:gd name="connsiteY33" fmla="*/ 19671 h 533400"/>
                  <a:gd name="connsiteX34" fmla="*/ 248002 w 438150"/>
                  <a:gd name="connsiteY34" fmla="*/ 200646 h 533400"/>
                  <a:gd name="connsiteX35" fmla="*/ 305152 w 438150"/>
                  <a:gd name="connsiteY35" fmla="*/ 257796 h 533400"/>
                  <a:gd name="connsiteX36" fmla="*/ 248002 w 438150"/>
                  <a:gd name="connsiteY36" fmla="*/ 314946 h 533400"/>
                  <a:gd name="connsiteX37" fmla="*/ 248002 w 438150"/>
                  <a:gd name="connsiteY37" fmla="*/ 314946 h 533400"/>
                  <a:gd name="connsiteX38" fmla="*/ 171802 w 438150"/>
                  <a:gd name="connsiteY38" fmla="*/ 314946 h 533400"/>
                  <a:gd name="connsiteX39" fmla="*/ 171802 w 438150"/>
                  <a:gd name="connsiteY39" fmla="*/ 410196 h 533400"/>
                  <a:gd name="connsiteX40" fmla="*/ 152752 w 438150"/>
                  <a:gd name="connsiteY40" fmla="*/ 410196 h 533400"/>
                  <a:gd name="connsiteX41" fmla="*/ 152752 w 438150"/>
                  <a:gd name="connsiteY41" fmla="*/ 200646 h 533400"/>
                  <a:gd name="connsiteX42" fmla="*/ 248002 w 438150"/>
                  <a:gd name="connsiteY42" fmla="*/ 200646 h 533400"/>
                  <a:gd name="connsiteX43" fmla="*/ 248002 w 438150"/>
                  <a:gd name="connsiteY43" fmla="*/ 219696 h 533400"/>
                  <a:gd name="connsiteX44" fmla="*/ 171802 w 438150"/>
                  <a:gd name="connsiteY44" fmla="*/ 219696 h 533400"/>
                  <a:gd name="connsiteX45" fmla="*/ 171802 w 438150"/>
                  <a:gd name="connsiteY45" fmla="*/ 295896 h 533400"/>
                  <a:gd name="connsiteX46" fmla="*/ 248002 w 438150"/>
                  <a:gd name="connsiteY46" fmla="*/ 295896 h 533400"/>
                  <a:gd name="connsiteX47" fmla="*/ 286102 w 438150"/>
                  <a:gd name="connsiteY47" fmla="*/ 257796 h 533400"/>
                  <a:gd name="connsiteX48" fmla="*/ 248002 w 438150"/>
                  <a:gd name="connsiteY48" fmla="*/ 219696 h 533400"/>
                  <a:gd name="connsiteX49" fmla="*/ 248002 w 438150"/>
                  <a:gd name="connsiteY49" fmla="*/ 219696 h 533400"/>
                  <a:gd name="connsiteX50" fmla="*/ 305152 w 438150"/>
                  <a:gd name="connsiteY50" fmla="*/ 33006 h 533400"/>
                  <a:gd name="connsiteX51" fmla="*/ 305152 w 438150"/>
                  <a:gd name="connsiteY51" fmla="*/ 124446 h 533400"/>
                  <a:gd name="connsiteX52" fmla="*/ 313724 w 438150"/>
                  <a:gd name="connsiteY52" fmla="*/ 133971 h 533400"/>
                  <a:gd name="connsiteX53" fmla="*/ 314677 w 438150"/>
                  <a:gd name="connsiteY53" fmla="*/ 133971 h 533400"/>
                  <a:gd name="connsiteX54" fmla="*/ 406117 w 438150"/>
                  <a:gd name="connsiteY54" fmla="*/ 133971 h 533400"/>
                  <a:gd name="connsiteX55" fmla="*/ 305152 w 438150"/>
                  <a:gd name="connsiteY55" fmla="*/ 33006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38150" h="533400">
                    <a:moveTo>
                      <a:pt x="284197" y="621"/>
                    </a:moveTo>
                    <a:cubicBezTo>
                      <a:pt x="294674" y="621"/>
                      <a:pt x="304199" y="4431"/>
                      <a:pt x="310867" y="12051"/>
                    </a:cubicBezTo>
                    <a:lnTo>
                      <a:pt x="310867" y="12051"/>
                    </a:lnTo>
                    <a:lnTo>
                      <a:pt x="427072" y="128256"/>
                    </a:lnTo>
                    <a:cubicBezTo>
                      <a:pt x="434692" y="135876"/>
                      <a:pt x="438502" y="145401"/>
                      <a:pt x="438502" y="154926"/>
                    </a:cubicBezTo>
                    <a:lnTo>
                      <a:pt x="438502" y="154926"/>
                    </a:lnTo>
                    <a:lnTo>
                      <a:pt x="438502" y="495921"/>
                    </a:lnTo>
                    <a:cubicBezTo>
                      <a:pt x="438502" y="516876"/>
                      <a:pt x="421357" y="534021"/>
                      <a:pt x="400402" y="534021"/>
                    </a:cubicBezTo>
                    <a:lnTo>
                      <a:pt x="400402" y="534021"/>
                    </a:lnTo>
                    <a:lnTo>
                      <a:pt x="38452" y="534021"/>
                    </a:lnTo>
                    <a:cubicBezTo>
                      <a:pt x="17497" y="534021"/>
                      <a:pt x="352" y="516876"/>
                      <a:pt x="352" y="495921"/>
                    </a:cubicBezTo>
                    <a:lnTo>
                      <a:pt x="352" y="495921"/>
                    </a:lnTo>
                    <a:lnTo>
                      <a:pt x="352" y="38721"/>
                    </a:lnTo>
                    <a:cubicBezTo>
                      <a:pt x="352" y="17766"/>
                      <a:pt x="17497" y="621"/>
                      <a:pt x="38452" y="621"/>
                    </a:cubicBezTo>
                    <a:lnTo>
                      <a:pt x="38452" y="621"/>
                    </a:lnTo>
                    <a:lnTo>
                      <a:pt x="284197" y="621"/>
                    </a:lnTo>
                    <a:close/>
                    <a:moveTo>
                      <a:pt x="284197" y="19671"/>
                    </a:moveTo>
                    <a:lnTo>
                      <a:pt x="38452" y="19671"/>
                    </a:lnTo>
                    <a:cubicBezTo>
                      <a:pt x="27974" y="19671"/>
                      <a:pt x="19402" y="28244"/>
                      <a:pt x="19402" y="38721"/>
                    </a:cubicBezTo>
                    <a:lnTo>
                      <a:pt x="19402" y="38721"/>
                    </a:lnTo>
                    <a:lnTo>
                      <a:pt x="19402" y="495921"/>
                    </a:lnTo>
                    <a:cubicBezTo>
                      <a:pt x="19402" y="506399"/>
                      <a:pt x="27974" y="514971"/>
                      <a:pt x="38452" y="514971"/>
                    </a:cubicBezTo>
                    <a:lnTo>
                      <a:pt x="38452" y="514971"/>
                    </a:lnTo>
                    <a:lnTo>
                      <a:pt x="400402" y="514971"/>
                    </a:lnTo>
                    <a:cubicBezTo>
                      <a:pt x="410880" y="514971"/>
                      <a:pt x="419452" y="506399"/>
                      <a:pt x="419452" y="495921"/>
                    </a:cubicBezTo>
                    <a:lnTo>
                      <a:pt x="419452" y="495921"/>
                    </a:lnTo>
                    <a:lnTo>
                      <a:pt x="419452" y="154926"/>
                    </a:lnTo>
                    <a:cubicBezTo>
                      <a:pt x="419452" y="153974"/>
                      <a:pt x="419452" y="153021"/>
                      <a:pt x="419452" y="153021"/>
                    </a:cubicBezTo>
                    <a:lnTo>
                      <a:pt x="314677" y="153021"/>
                    </a:lnTo>
                    <a:cubicBezTo>
                      <a:pt x="299437" y="153021"/>
                      <a:pt x="287055" y="141591"/>
                      <a:pt x="286102" y="126351"/>
                    </a:cubicBezTo>
                    <a:lnTo>
                      <a:pt x="286102" y="124446"/>
                    </a:lnTo>
                    <a:lnTo>
                      <a:pt x="286102" y="19671"/>
                    </a:lnTo>
                    <a:cubicBezTo>
                      <a:pt x="285149" y="19671"/>
                      <a:pt x="284197" y="19671"/>
                      <a:pt x="284197" y="19671"/>
                    </a:cubicBezTo>
                    <a:lnTo>
                      <a:pt x="284197" y="19671"/>
                    </a:lnTo>
                    <a:close/>
                    <a:moveTo>
                      <a:pt x="248002" y="200646"/>
                    </a:moveTo>
                    <a:cubicBezTo>
                      <a:pt x="279434" y="200646"/>
                      <a:pt x="305152" y="226364"/>
                      <a:pt x="305152" y="257796"/>
                    </a:cubicBezTo>
                    <a:cubicBezTo>
                      <a:pt x="305152" y="289229"/>
                      <a:pt x="279434" y="314946"/>
                      <a:pt x="248002" y="314946"/>
                    </a:cubicBezTo>
                    <a:lnTo>
                      <a:pt x="248002" y="314946"/>
                    </a:lnTo>
                    <a:lnTo>
                      <a:pt x="171802" y="314946"/>
                    </a:lnTo>
                    <a:lnTo>
                      <a:pt x="171802" y="410196"/>
                    </a:lnTo>
                    <a:lnTo>
                      <a:pt x="152752" y="410196"/>
                    </a:lnTo>
                    <a:lnTo>
                      <a:pt x="152752" y="200646"/>
                    </a:lnTo>
                    <a:lnTo>
                      <a:pt x="248002" y="200646"/>
                    </a:lnTo>
                    <a:close/>
                    <a:moveTo>
                      <a:pt x="248002" y="219696"/>
                    </a:moveTo>
                    <a:lnTo>
                      <a:pt x="171802" y="219696"/>
                    </a:lnTo>
                    <a:lnTo>
                      <a:pt x="171802" y="295896"/>
                    </a:lnTo>
                    <a:lnTo>
                      <a:pt x="248002" y="295896"/>
                    </a:lnTo>
                    <a:cubicBezTo>
                      <a:pt x="268957" y="295896"/>
                      <a:pt x="286102" y="278751"/>
                      <a:pt x="286102" y="257796"/>
                    </a:cubicBezTo>
                    <a:cubicBezTo>
                      <a:pt x="286102" y="236841"/>
                      <a:pt x="268957" y="219696"/>
                      <a:pt x="248002" y="219696"/>
                    </a:cubicBezTo>
                    <a:lnTo>
                      <a:pt x="248002" y="219696"/>
                    </a:lnTo>
                    <a:close/>
                    <a:moveTo>
                      <a:pt x="305152" y="33006"/>
                    </a:moveTo>
                    <a:lnTo>
                      <a:pt x="305152" y="124446"/>
                    </a:lnTo>
                    <a:cubicBezTo>
                      <a:pt x="305152" y="129209"/>
                      <a:pt x="308962" y="133019"/>
                      <a:pt x="313724" y="133971"/>
                    </a:cubicBezTo>
                    <a:lnTo>
                      <a:pt x="314677" y="133971"/>
                    </a:lnTo>
                    <a:lnTo>
                      <a:pt x="406117" y="133971"/>
                    </a:lnTo>
                    <a:lnTo>
                      <a:pt x="305152" y="3300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66" name="íṣḷiḍé">
              <a:extLst>
                <a:ext uri="{FF2B5EF4-FFF2-40B4-BE49-F238E27FC236}">
                  <a16:creationId xmlns:a16="http://schemas.microsoft.com/office/drawing/2014/main" xmlns="" id="{963DA265-874B-4584-BE86-81796D52E1B9}"/>
                </a:ext>
              </a:extLst>
            </p:cNvPr>
            <p:cNvSpPr txBox="1"/>
            <p:nvPr/>
          </p:nvSpPr>
          <p:spPr>
            <a:xfrm>
              <a:off x="4873762" y="1585151"/>
              <a:ext cx="6437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435839"/>
                  </a:solidFill>
                </a:rPr>
                <a:t>0</a:t>
              </a:r>
              <a:r>
                <a:rPr lang="en-US" altLang="zh-CN" sz="100" b="1">
                  <a:solidFill>
                    <a:srgbClr val="435839"/>
                  </a:solidFill>
                </a:rPr>
                <a:t> </a:t>
              </a:r>
              <a:r>
                <a:rPr lang="en-US" altLang="zh-CN" sz="3200" b="1">
                  <a:solidFill>
                    <a:srgbClr val="435839"/>
                  </a:solidFill>
                </a:rPr>
                <a:t>1</a:t>
              </a:r>
              <a:endParaRPr lang="zh-CN" altLang="en-US" sz="3200" b="1" dirty="0">
                <a:solidFill>
                  <a:srgbClr val="435839"/>
                </a:solidFill>
              </a:endParaRPr>
            </a:p>
          </p:txBody>
        </p:sp>
        <p:sp>
          <p:nvSpPr>
            <p:cNvPr id="67" name="iŝ1ïḑé">
              <a:extLst>
                <a:ext uri="{FF2B5EF4-FFF2-40B4-BE49-F238E27FC236}">
                  <a16:creationId xmlns:a16="http://schemas.microsoft.com/office/drawing/2014/main" xmlns="" id="{D9A9351C-16D4-4396-B2B1-9DF80F522FFC}"/>
                </a:ext>
              </a:extLst>
            </p:cNvPr>
            <p:cNvSpPr txBox="1"/>
            <p:nvPr/>
          </p:nvSpPr>
          <p:spPr>
            <a:xfrm>
              <a:off x="6689196" y="1927002"/>
              <a:ext cx="3497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构成人体结构和功能的基本单位。</a:t>
              </a:r>
            </a:p>
          </p:txBody>
        </p:sp>
        <p:sp>
          <p:nvSpPr>
            <p:cNvPr id="68" name="iś1iḓe">
              <a:extLst>
                <a:ext uri="{FF2B5EF4-FFF2-40B4-BE49-F238E27FC236}">
                  <a16:creationId xmlns:a16="http://schemas.microsoft.com/office/drawing/2014/main" xmlns="" id="{165F17F1-EC3B-4241-98B8-1CAD59D7E5AE}"/>
                </a:ext>
              </a:extLst>
            </p:cNvPr>
            <p:cNvSpPr txBox="1"/>
            <p:nvPr/>
          </p:nvSpPr>
          <p:spPr>
            <a:xfrm>
              <a:off x="6674429" y="1454296"/>
              <a:ext cx="11588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细胞</a:t>
              </a:r>
              <a:endParaRPr lang="en-US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íṥļiḋê">
            <a:extLst>
              <a:ext uri="{FF2B5EF4-FFF2-40B4-BE49-F238E27FC236}">
                <a16:creationId xmlns:a16="http://schemas.microsoft.com/office/drawing/2014/main" xmlns="" id="{37E5CB54-486C-4EEC-A381-97D643557759}"/>
              </a:ext>
            </a:extLst>
          </p:cNvPr>
          <p:cNvGrpSpPr/>
          <p:nvPr/>
        </p:nvGrpSpPr>
        <p:grpSpPr>
          <a:xfrm>
            <a:off x="666119" y="2495138"/>
            <a:ext cx="6268276" cy="818686"/>
            <a:chOff x="1064720" y="2635792"/>
            <a:chExt cx="6268276" cy="818686"/>
          </a:xfrm>
        </p:grpSpPr>
        <p:grpSp>
          <p:nvGrpSpPr>
            <p:cNvPr id="51" name="íṣḻiḋe">
              <a:extLst>
                <a:ext uri="{FF2B5EF4-FFF2-40B4-BE49-F238E27FC236}">
                  <a16:creationId xmlns:a16="http://schemas.microsoft.com/office/drawing/2014/main" xmlns="" id="{57B8EF4F-71ED-44C6-A257-63F14D538594}"/>
                </a:ext>
              </a:extLst>
            </p:cNvPr>
            <p:cNvGrpSpPr/>
            <p:nvPr/>
          </p:nvGrpSpPr>
          <p:grpSpPr>
            <a:xfrm>
              <a:off x="5736000" y="2704576"/>
              <a:ext cx="720000" cy="720000"/>
              <a:chOff x="3994540" y="-360000"/>
              <a:chExt cx="720000" cy="720000"/>
            </a:xfrm>
          </p:grpSpPr>
          <p:sp>
            <p:nvSpPr>
              <p:cNvPr id="60" name="îṡľïḋe">
                <a:extLst>
                  <a:ext uri="{FF2B5EF4-FFF2-40B4-BE49-F238E27FC236}">
                    <a16:creationId xmlns:a16="http://schemas.microsoft.com/office/drawing/2014/main" xmlns="" id="{C201E5BE-3ADB-4C8A-ADB3-7AC5EBC87979}"/>
                  </a:ext>
                </a:extLst>
              </p:cNvPr>
              <p:cNvSpPr/>
              <p:nvPr/>
            </p:nvSpPr>
            <p:spPr>
              <a:xfrm>
                <a:off x="3994540" y="-360000"/>
                <a:ext cx="720000" cy="720000"/>
              </a:xfrm>
              <a:prstGeom prst="roundRect">
                <a:avLst>
                  <a:gd name="adj" fmla="val 12000"/>
                </a:avLst>
              </a:prstGeom>
              <a:solidFill>
                <a:srgbClr val="5E7C5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íṧ1iďè">
                <a:extLst>
                  <a:ext uri="{FF2B5EF4-FFF2-40B4-BE49-F238E27FC236}">
                    <a16:creationId xmlns:a16="http://schemas.microsoft.com/office/drawing/2014/main" xmlns="" id="{D2676114-7415-4853-9B64-BCF2171E4616}"/>
                  </a:ext>
                </a:extLst>
              </p:cNvPr>
              <p:cNvSpPr/>
              <p:nvPr/>
            </p:nvSpPr>
            <p:spPr>
              <a:xfrm>
                <a:off x="4181494" y="-186363"/>
                <a:ext cx="346094" cy="372717"/>
              </a:xfrm>
              <a:custGeom>
                <a:avLst/>
                <a:gdLst>
                  <a:gd name="connsiteX0" fmla="*/ 362430 w 495300"/>
                  <a:gd name="connsiteY0" fmla="*/ 621 h 533400"/>
                  <a:gd name="connsiteX1" fmla="*/ 400530 w 495300"/>
                  <a:gd name="connsiteY1" fmla="*/ 38721 h 533400"/>
                  <a:gd name="connsiteX2" fmla="*/ 400530 w 495300"/>
                  <a:gd name="connsiteY2" fmla="*/ 38721 h 533400"/>
                  <a:gd name="connsiteX3" fmla="*/ 400530 w 495300"/>
                  <a:gd name="connsiteY3" fmla="*/ 124446 h 533400"/>
                  <a:gd name="connsiteX4" fmla="*/ 362430 w 495300"/>
                  <a:gd name="connsiteY4" fmla="*/ 162546 h 533400"/>
                  <a:gd name="connsiteX5" fmla="*/ 362430 w 495300"/>
                  <a:gd name="connsiteY5" fmla="*/ 162546 h 533400"/>
                  <a:gd name="connsiteX6" fmla="*/ 257655 w 495300"/>
                  <a:gd name="connsiteY6" fmla="*/ 162546 h 533400"/>
                  <a:gd name="connsiteX7" fmla="*/ 257655 w 495300"/>
                  <a:gd name="connsiteY7" fmla="*/ 295896 h 533400"/>
                  <a:gd name="connsiteX8" fmla="*/ 419580 w 495300"/>
                  <a:gd name="connsiteY8" fmla="*/ 295896 h 533400"/>
                  <a:gd name="connsiteX9" fmla="*/ 457680 w 495300"/>
                  <a:gd name="connsiteY9" fmla="*/ 332091 h 533400"/>
                  <a:gd name="connsiteX10" fmla="*/ 457680 w 495300"/>
                  <a:gd name="connsiteY10" fmla="*/ 333996 h 533400"/>
                  <a:gd name="connsiteX11" fmla="*/ 457680 w 495300"/>
                  <a:gd name="connsiteY11" fmla="*/ 438771 h 533400"/>
                  <a:gd name="connsiteX12" fmla="*/ 467205 w 495300"/>
                  <a:gd name="connsiteY12" fmla="*/ 438771 h 533400"/>
                  <a:gd name="connsiteX13" fmla="*/ 495780 w 495300"/>
                  <a:gd name="connsiteY13" fmla="*/ 465441 h 533400"/>
                  <a:gd name="connsiteX14" fmla="*/ 495780 w 495300"/>
                  <a:gd name="connsiteY14" fmla="*/ 467346 h 533400"/>
                  <a:gd name="connsiteX15" fmla="*/ 495780 w 495300"/>
                  <a:gd name="connsiteY15" fmla="*/ 505446 h 533400"/>
                  <a:gd name="connsiteX16" fmla="*/ 467205 w 495300"/>
                  <a:gd name="connsiteY16" fmla="*/ 534021 h 533400"/>
                  <a:gd name="connsiteX17" fmla="*/ 467205 w 495300"/>
                  <a:gd name="connsiteY17" fmla="*/ 534021 h 533400"/>
                  <a:gd name="connsiteX18" fmla="*/ 429105 w 495300"/>
                  <a:gd name="connsiteY18" fmla="*/ 534021 h 533400"/>
                  <a:gd name="connsiteX19" fmla="*/ 400530 w 495300"/>
                  <a:gd name="connsiteY19" fmla="*/ 505446 h 533400"/>
                  <a:gd name="connsiteX20" fmla="*/ 400530 w 495300"/>
                  <a:gd name="connsiteY20" fmla="*/ 505446 h 533400"/>
                  <a:gd name="connsiteX21" fmla="*/ 400530 w 495300"/>
                  <a:gd name="connsiteY21" fmla="*/ 467346 h 533400"/>
                  <a:gd name="connsiteX22" fmla="*/ 429105 w 495300"/>
                  <a:gd name="connsiteY22" fmla="*/ 438771 h 533400"/>
                  <a:gd name="connsiteX23" fmla="*/ 429105 w 495300"/>
                  <a:gd name="connsiteY23" fmla="*/ 438771 h 533400"/>
                  <a:gd name="connsiteX24" fmla="*/ 438630 w 495300"/>
                  <a:gd name="connsiteY24" fmla="*/ 438771 h 533400"/>
                  <a:gd name="connsiteX25" fmla="*/ 438630 w 495300"/>
                  <a:gd name="connsiteY25" fmla="*/ 333996 h 533400"/>
                  <a:gd name="connsiteX26" fmla="*/ 420533 w 495300"/>
                  <a:gd name="connsiteY26" fmla="*/ 314946 h 533400"/>
                  <a:gd name="connsiteX27" fmla="*/ 419580 w 495300"/>
                  <a:gd name="connsiteY27" fmla="*/ 314946 h 533400"/>
                  <a:gd name="connsiteX28" fmla="*/ 257655 w 495300"/>
                  <a:gd name="connsiteY28" fmla="*/ 314946 h 533400"/>
                  <a:gd name="connsiteX29" fmla="*/ 257655 w 495300"/>
                  <a:gd name="connsiteY29" fmla="*/ 438771 h 533400"/>
                  <a:gd name="connsiteX30" fmla="*/ 267180 w 495300"/>
                  <a:gd name="connsiteY30" fmla="*/ 438771 h 533400"/>
                  <a:gd name="connsiteX31" fmla="*/ 295755 w 495300"/>
                  <a:gd name="connsiteY31" fmla="*/ 465441 h 533400"/>
                  <a:gd name="connsiteX32" fmla="*/ 295755 w 495300"/>
                  <a:gd name="connsiteY32" fmla="*/ 467346 h 533400"/>
                  <a:gd name="connsiteX33" fmla="*/ 295755 w 495300"/>
                  <a:gd name="connsiteY33" fmla="*/ 505446 h 533400"/>
                  <a:gd name="connsiteX34" fmla="*/ 267180 w 495300"/>
                  <a:gd name="connsiteY34" fmla="*/ 534021 h 533400"/>
                  <a:gd name="connsiteX35" fmla="*/ 267180 w 495300"/>
                  <a:gd name="connsiteY35" fmla="*/ 534021 h 533400"/>
                  <a:gd name="connsiteX36" fmla="*/ 229080 w 495300"/>
                  <a:gd name="connsiteY36" fmla="*/ 534021 h 533400"/>
                  <a:gd name="connsiteX37" fmla="*/ 200505 w 495300"/>
                  <a:gd name="connsiteY37" fmla="*/ 505446 h 533400"/>
                  <a:gd name="connsiteX38" fmla="*/ 200505 w 495300"/>
                  <a:gd name="connsiteY38" fmla="*/ 505446 h 533400"/>
                  <a:gd name="connsiteX39" fmla="*/ 200505 w 495300"/>
                  <a:gd name="connsiteY39" fmla="*/ 467346 h 533400"/>
                  <a:gd name="connsiteX40" fmla="*/ 229080 w 495300"/>
                  <a:gd name="connsiteY40" fmla="*/ 438771 h 533400"/>
                  <a:gd name="connsiteX41" fmla="*/ 229080 w 495300"/>
                  <a:gd name="connsiteY41" fmla="*/ 438771 h 533400"/>
                  <a:gd name="connsiteX42" fmla="*/ 238605 w 495300"/>
                  <a:gd name="connsiteY42" fmla="*/ 438771 h 533400"/>
                  <a:gd name="connsiteX43" fmla="*/ 238605 w 495300"/>
                  <a:gd name="connsiteY43" fmla="*/ 314946 h 533400"/>
                  <a:gd name="connsiteX44" fmla="*/ 76680 w 495300"/>
                  <a:gd name="connsiteY44" fmla="*/ 314946 h 533400"/>
                  <a:gd name="connsiteX45" fmla="*/ 57630 w 495300"/>
                  <a:gd name="connsiteY45" fmla="*/ 333044 h 533400"/>
                  <a:gd name="connsiteX46" fmla="*/ 57630 w 495300"/>
                  <a:gd name="connsiteY46" fmla="*/ 333996 h 533400"/>
                  <a:gd name="connsiteX47" fmla="*/ 57630 w 495300"/>
                  <a:gd name="connsiteY47" fmla="*/ 438771 h 533400"/>
                  <a:gd name="connsiteX48" fmla="*/ 67155 w 495300"/>
                  <a:gd name="connsiteY48" fmla="*/ 438771 h 533400"/>
                  <a:gd name="connsiteX49" fmla="*/ 95730 w 495300"/>
                  <a:gd name="connsiteY49" fmla="*/ 465441 h 533400"/>
                  <a:gd name="connsiteX50" fmla="*/ 95730 w 495300"/>
                  <a:gd name="connsiteY50" fmla="*/ 467346 h 533400"/>
                  <a:gd name="connsiteX51" fmla="*/ 95730 w 495300"/>
                  <a:gd name="connsiteY51" fmla="*/ 505446 h 533400"/>
                  <a:gd name="connsiteX52" fmla="*/ 67155 w 495300"/>
                  <a:gd name="connsiteY52" fmla="*/ 534021 h 533400"/>
                  <a:gd name="connsiteX53" fmla="*/ 67155 w 495300"/>
                  <a:gd name="connsiteY53" fmla="*/ 534021 h 533400"/>
                  <a:gd name="connsiteX54" fmla="*/ 29055 w 495300"/>
                  <a:gd name="connsiteY54" fmla="*/ 534021 h 533400"/>
                  <a:gd name="connsiteX55" fmla="*/ 480 w 495300"/>
                  <a:gd name="connsiteY55" fmla="*/ 505446 h 533400"/>
                  <a:gd name="connsiteX56" fmla="*/ 480 w 495300"/>
                  <a:gd name="connsiteY56" fmla="*/ 505446 h 533400"/>
                  <a:gd name="connsiteX57" fmla="*/ 480 w 495300"/>
                  <a:gd name="connsiteY57" fmla="*/ 467346 h 533400"/>
                  <a:gd name="connsiteX58" fmla="*/ 29055 w 495300"/>
                  <a:gd name="connsiteY58" fmla="*/ 438771 h 533400"/>
                  <a:gd name="connsiteX59" fmla="*/ 29055 w 495300"/>
                  <a:gd name="connsiteY59" fmla="*/ 438771 h 533400"/>
                  <a:gd name="connsiteX60" fmla="*/ 38580 w 495300"/>
                  <a:gd name="connsiteY60" fmla="*/ 438771 h 533400"/>
                  <a:gd name="connsiteX61" fmla="*/ 38580 w 495300"/>
                  <a:gd name="connsiteY61" fmla="*/ 333996 h 533400"/>
                  <a:gd name="connsiteX62" fmla="*/ 74775 w 495300"/>
                  <a:gd name="connsiteY62" fmla="*/ 295896 h 533400"/>
                  <a:gd name="connsiteX63" fmla="*/ 76680 w 495300"/>
                  <a:gd name="connsiteY63" fmla="*/ 295896 h 533400"/>
                  <a:gd name="connsiteX64" fmla="*/ 238605 w 495300"/>
                  <a:gd name="connsiteY64" fmla="*/ 295896 h 533400"/>
                  <a:gd name="connsiteX65" fmla="*/ 238605 w 495300"/>
                  <a:gd name="connsiteY65" fmla="*/ 162546 h 533400"/>
                  <a:gd name="connsiteX66" fmla="*/ 133830 w 495300"/>
                  <a:gd name="connsiteY66" fmla="*/ 162546 h 533400"/>
                  <a:gd name="connsiteX67" fmla="*/ 95730 w 495300"/>
                  <a:gd name="connsiteY67" fmla="*/ 126351 h 533400"/>
                  <a:gd name="connsiteX68" fmla="*/ 95730 w 495300"/>
                  <a:gd name="connsiteY68" fmla="*/ 124446 h 533400"/>
                  <a:gd name="connsiteX69" fmla="*/ 95730 w 495300"/>
                  <a:gd name="connsiteY69" fmla="*/ 38721 h 533400"/>
                  <a:gd name="connsiteX70" fmla="*/ 133830 w 495300"/>
                  <a:gd name="connsiteY70" fmla="*/ 621 h 533400"/>
                  <a:gd name="connsiteX71" fmla="*/ 133830 w 495300"/>
                  <a:gd name="connsiteY71" fmla="*/ 621 h 533400"/>
                  <a:gd name="connsiteX72" fmla="*/ 362430 w 495300"/>
                  <a:gd name="connsiteY72" fmla="*/ 621 h 533400"/>
                  <a:gd name="connsiteX73" fmla="*/ 67155 w 495300"/>
                  <a:gd name="connsiteY73" fmla="*/ 457821 h 533400"/>
                  <a:gd name="connsiteX74" fmla="*/ 29055 w 495300"/>
                  <a:gd name="connsiteY74" fmla="*/ 457821 h 533400"/>
                  <a:gd name="connsiteX75" fmla="*/ 19530 w 495300"/>
                  <a:gd name="connsiteY75" fmla="*/ 467346 h 533400"/>
                  <a:gd name="connsiteX76" fmla="*/ 19530 w 495300"/>
                  <a:gd name="connsiteY76" fmla="*/ 467346 h 533400"/>
                  <a:gd name="connsiteX77" fmla="*/ 19530 w 495300"/>
                  <a:gd name="connsiteY77" fmla="*/ 505446 h 533400"/>
                  <a:gd name="connsiteX78" fmla="*/ 29055 w 495300"/>
                  <a:gd name="connsiteY78" fmla="*/ 514971 h 533400"/>
                  <a:gd name="connsiteX79" fmla="*/ 29055 w 495300"/>
                  <a:gd name="connsiteY79" fmla="*/ 514971 h 533400"/>
                  <a:gd name="connsiteX80" fmla="*/ 67155 w 495300"/>
                  <a:gd name="connsiteY80" fmla="*/ 514971 h 533400"/>
                  <a:gd name="connsiteX81" fmla="*/ 76680 w 495300"/>
                  <a:gd name="connsiteY81" fmla="*/ 505446 h 533400"/>
                  <a:gd name="connsiteX82" fmla="*/ 76680 w 495300"/>
                  <a:gd name="connsiteY82" fmla="*/ 505446 h 533400"/>
                  <a:gd name="connsiteX83" fmla="*/ 76680 w 495300"/>
                  <a:gd name="connsiteY83" fmla="*/ 467346 h 533400"/>
                  <a:gd name="connsiteX84" fmla="*/ 67155 w 495300"/>
                  <a:gd name="connsiteY84" fmla="*/ 457821 h 533400"/>
                  <a:gd name="connsiteX85" fmla="*/ 67155 w 495300"/>
                  <a:gd name="connsiteY85" fmla="*/ 457821 h 533400"/>
                  <a:gd name="connsiteX86" fmla="*/ 267180 w 495300"/>
                  <a:gd name="connsiteY86" fmla="*/ 457821 h 533400"/>
                  <a:gd name="connsiteX87" fmla="*/ 229080 w 495300"/>
                  <a:gd name="connsiteY87" fmla="*/ 457821 h 533400"/>
                  <a:gd name="connsiteX88" fmla="*/ 219555 w 495300"/>
                  <a:gd name="connsiteY88" fmla="*/ 467346 h 533400"/>
                  <a:gd name="connsiteX89" fmla="*/ 219555 w 495300"/>
                  <a:gd name="connsiteY89" fmla="*/ 467346 h 533400"/>
                  <a:gd name="connsiteX90" fmla="*/ 219555 w 495300"/>
                  <a:gd name="connsiteY90" fmla="*/ 505446 h 533400"/>
                  <a:gd name="connsiteX91" fmla="*/ 229080 w 495300"/>
                  <a:gd name="connsiteY91" fmla="*/ 514971 h 533400"/>
                  <a:gd name="connsiteX92" fmla="*/ 229080 w 495300"/>
                  <a:gd name="connsiteY92" fmla="*/ 514971 h 533400"/>
                  <a:gd name="connsiteX93" fmla="*/ 267180 w 495300"/>
                  <a:gd name="connsiteY93" fmla="*/ 514971 h 533400"/>
                  <a:gd name="connsiteX94" fmla="*/ 276705 w 495300"/>
                  <a:gd name="connsiteY94" fmla="*/ 505446 h 533400"/>
                  <a:gd name="connsiteX95" fmla="*/ 276705 w 495300"/>
                  <a:gd name="connsiteY95" fmla="*/ 505446 h 533400"/>
                  <a:gd name="connsiteX96" fmla="*/ 276705 w 495300"/>
                  <a:gd name="connsiteY96" fmla="*/ 467346 h 533400"/>
                  <a:gd name="connsiteX97" fmla="*/ 267180 w 495300"/>
                  <a:gd name="connsiteY97" fmla="*/ 457821 h 533400"/>
                  <a:gd name="connsiteX98" fmla="*/ 267180 w 495300"/>
                  <a:gd name="connsiteY98" fmla="*/ 457821 h 533400"/>
                  <a:gd name="connsiteX99" fmla="*/ 467205 w 495300"/>
                  <a:gd name="connsiteY99" fmla="*/ 457821 h 533400"/>
                  <a:gd name="connsiteX100" fmla="*/ 429105 w 495300"/>
                  <a:gd name="connsiteY100" fmla="*/ 457821 h 533400"/>
                  <a:gd name="connsiteX101" fmla="*/ 419580 w 495300"/>
                  <a:gd name="connsiteY101" fmla="*/ 467346 h 533400"/>
                  <a:gd name="connsiteX102" fmla="*/ 419580 w 495300"/>
                  <a:gd name="connsiteY102" fmla="*/ 467346 h 533400"/>
                  <a:gd name="connsiteX103" fmla="*/ 419580 w 495300"/>
                  <a:gd name="connsiteY103" fmla="*/ 505446 h 533400"/>
                  <a:gd name="connsiteX104" fmla="*/ 429105 w 495300"/>
                  <a:gd name="connsiteY104" fmla="*/ 514971 h 533400"/>
                  <a:gd name="connsiteX105" fmla="*/ 429105 w 495300"/>
                  <a:gd name="connsiteY105" fmla="*/ 514971 h 533400"/>
                  <a:gd name="connsiteX106" fmla="*/ 467205 w 495300"/>
                  <a:gd name="connsiteY106" fmla="*/ 514971 h 533400"/>
                  <a:gd name="connsiteX107" fmla="*/ 476730 w 495300"/>
                  <a:gd name="connsiteY107" fmla="*/ 505446 h 533400"/>
                  <a:gd name="connsiteX108" fmla="*/ 476730 w 495300"/>
                  <a:gd name="connsiteY108" fmla="*/ 505446 h 533400"/>
                  <a:gd name="connsiteX109" fmla="*/ 476730 w 495300"/>
                  <a:gd name="connsiteY109" fmla="*/ 467346 h 533400"/>
                  <a:gd name="connsiteX110" fmla="*/ 467205 w 495300"/>
                  <a:gd name="connsiteY110" fmla="*/ 457821 h 533400"/>
                  <a:gd name="connsiteX111" fmla="*/ 467205 w 495300"/>
                  <a:gd name="connsiteY111" fmla="*/ 457821 h 533400"/>
                  <a:gd name="connsiteX112" fmla="*/ 362430 w 495300"/>
                  <a:gd name="connsiteY112" fmla="*/ 19671 h 533400"/>
                  <a:gd name="connsiteX113" fmla="*/ 133830 w 495300"/>
                  <a:gd name="connsiteY113" fmla="*/ 19671 h 533400"/>
                  <a:gd name="connsiteX114" fmla="*/ 114780 w 495300"/>
                  <a:gd name="connsiteY114" fmla="*/ 38721 h 533400"/>
                  <a:gd name="connsiteX115" fmla="*/ 114780 w 495300"/>
                  <a:gd name="connsiteY115" fmla="*/ 38721 h 533400"/>
                  <a:gd name="connsiteX116" fmla="*/ 114780 w 495300"/>
                  <a:gd name="connsiteY116" fmla="*/ 124446 h 533400"/>
                  <a:gd name="connsiteX117" fmla="*/ 133830 w 495300"/>
                  <a:gd name="connsiteY117" fmla="*/ 143496 h 533400"/>
                  <a:gd name="connsiteX118" fmla="*/ 133830 w 495300"/>
                  <a:gd name="connsiteY118" fmla="*/ 143496 h 533400"/>
                  <a:gd name="connsiteX119" fmla="*/ 362430 w 495300"/>
                  <a:gd name="connsiteY119" fmla="*/ 143496 h 533400"/>
                  <a:gd name="connsiteX120" fmla="*/ 381480 w 495300"/>
                  <a:gd name="connsiteY120" fmla="*/ 124446 h 533400"/>
                  <a:gd name="connsiteX121" fmla="*/ 381480 w 495300"/>
                  <a:gd name="connsiteY121" fmla="*/ 124446 h 533400"/>
                  <a:gd name="connsiteX122" fmla="*/ 381480 w 495300"/>
                  <a:gd name="connsiteY122" fmla="*/ 38721 h 533400"/>
                  <a:gd name="connsiteX123" fmla="*/ 362430 w 495300"/>
                  <a:gd name="connsiteY123" fmla="*/ 19671 h 533400"/>
                  <a:gd name="connsiteX124" fmla="*/ 362430 w 495300"/>
                  <a:gd name="connsiteY124" fmla="*/ 19671 h 533400"/>
                  <a:gd name="connsiteX125" fmla="*/ 157643 w 495300"/>
                  <a:gd name="connsiteY125" fmla="*/ 86346 h 533400"/>
                  <a:gd name="connsiteX126" fmla="*/ 171930 w 495300"/>
                  <a:gd name="connsiteY126" fmla="*/ 100634 h 533400"/>
                  <a:gd name="connsiteX127" fmla="*/ 157643 w 495300"/>
                  <a:gd name="connsiteY127" fmla="*/ 114921 h 533400"/>
                  <a:gd name="connsiteX128" fmla="*/ 143355 w 495300"/>
                  <a:gd name="connsiteY128" fmla="*/ 100634 h 533400"/>
                  <a:gd name="connsiteX129" fmla="*/ 157643 w 495300"/>
                  <a:gd name="connsiteY129" fmla="*/ 86346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95300" h="533400">
                    <a:moveTo>
                      <a:pt x="362430" y="621"/>
                    </a:moveTo>
                    <a:cubicBezTo>
                      <a:pt x="383385" y="621"/>
                      <a:pt x="400530" y="17766"/>
                      <a:pt x="400530" y="38721"/>
                    </a:cubicBezTo>
                    <a:lnTo>
                      <a:pt x="400530" y="38721"/>
                    </a:lnTo>
                    <a:lnTo>
                      <a:pt x="400530" y="124446"/>
                    </a:lnTo>
                    <a:cubicBezTo>
                      <a:pt x="400530" y="145401"/>
                      <a:pt x="383385" y="162546"/>
                      <a:pt x="362430" y="162546"/>
                    </a:cubicBezTo>
                    <a:lnTo>
                      <a:pt x="362430" y="162546"/>
                    </a:lnTo>
                    <a:lnTo>
                      <a:pt x="257655" y="162546"/>
                    </a:lnTo>
                    <a:lnTo>
                      <a:pt x="257655" y="295896"/>
                    </a:lnTo>
                    <a:lnTo>
                      <a:pt x="419580" y="295896"/>
                    </a:lnTo>
                    <a:cubicBezTo>
                      <a:pt x="439583" y="295896"/>
                      <a:pt x="456727" y="312089"/>
                      <a:pt x="457680" y="332091"/>
                    </a:cubicBezTo>
                    <a:lnTo>
                      <a:pt x="457680" y="333996"/>
                    </a:lnTo>
                    <a:lnTo>
                      <a:pt x="457680" y="438771"/>
                    </a:lnTo>
                    <a:lnTo>
                      <a:pt x="467205" y="438771"/>
                    </a:lnTo>
                    <a:cubicBezTo>
                      <a:pt x="482445" y="438771"/>
                      <a:pt x="494827" y="450201"/>
                      <a:pt x="495780" y="465441"/>
                    </a:cubicBezTo>
                    <a:lnTo>
                      <a:pt x="495780" y="467346"/>
                    </a:lnTo>
                    <a:lnTo>
                      <a:pt x="495780" y="505446"/>
                    </a:lnTo>
                    <a:cubicBezTo>
                      <a:pt x="495780" y="521639"/>
                      <a:pt x="483398" y="534021"/>
                      <a:pt x="467205" y="534021"/>
                    </a:cubicBezTo>
                    <a:lnTo>
                      <a:pt x="467205" y="534021"/>
                    </a:lnTo>
                    <a:lnTo>
                      <a:pt x="429105" y="534021"/>
                    </a:lnTo>
                    <a:cubicBezTo>
                      <a:pt x="412912" y="534021"/>
                      <a:pt x="400530" y="521639"/>
                      <a:pt x="400530" y="505446"/>
                    </a:cubicBezTo>
                    <a:lnTo>
                      <a:pt x="400530" y="505446"/>
                    </a:lnTo>
                    <a:lnTo>
                      <a:pt x="400530" y="467346"/>
                    </a:lnTo>
                    <a:cubicBezTo>
                      <a:pt x="400530" y="451154"/>
                      <a:pt x="412912" y="438771"/>
                      <a:pt x="429105" y="438771"/>
                    </a:cubicBezTo>
                    <a:lnTo>
                      <a:pt x="429105" y="438771"/>
                    </a:lnTo>
                    <a:lnTo>
                      <a:pt x="438630" y="438771"/>
                    </a:lnTo>
                    <a:lnTo>
                      <a:pt x="438630" y="333996"/>
                    </a:lnTo>
                    <a:cubicBezTo>
                      <a:pt x="438630" y="323519"/>
                      <a:pt x="431010" y="315899"/>
                      <a:pt x="420533" y="314946"/>
                    </a:cubicBezTo>
                    <a:lnTo>
                      <a:pt x="419580" y="314946"/>
                    </a:lnTo>
                    <a:lnTo>
                      <a:pt x="257655" y="314946"/>
                    </a:lnTo>
                    <a:lnTo>
                      <a:pt x="257655" y="438771"/>
                    </a:lnTo>
                    <a:lnTo>
                      <a:pt x="267180" y="438771"/>
                    </a:lnTo>
                    <a:cubicBezTo>
                      <a:pt x="282420" y="438771"/>
                      <a:pt x="294802" y="450201"/>
                      <a:pt x="295755" y="465441"/>
                    </a:cubicBezTo>
                    <a:lnTo>
                      <a:pt x="295755" y="467346"/>
                    </a:lnTo>
                    <a:lnTo>
                      <a:pt x="295755" y="505446"/>
                    </a:lnTo>
                    <a:cubicBezTo>
                      <a:pt x="295755" y="521639"/>
                      <a:pt x="283373" y="534021"/>
                      <a:pt x="267180" y="534021"/>
                    </a:cubicBezTo>
                    <a:lnTo>
                      <a:pt x="267180" y="534021"/>
                    </a:lnTo>
                    <a:lnTo>
                      <a:pt x="229080" y="534021"/>
                    </a:lnTo>
                    <a:cubicBezTo>
                      <a:pt x="212887" y="534021"/>
                      <a:pt x="200505" y="521639"/>
                      <a:pt x="200505" y="505446"/>
                    </a:cubicBezTo>
                    <a:lnTo>
                      <a:pt x="200505" y="505446"/>
                    </a:lnTo>
                    <a:lnTo>
                      <a:pt x="200505" y="467346"/>
                    </a:lnTo>
                    <a:cubicBezTo>
                      <a:pt x="200505" y="451154"/>
                      <a:pt x="212887" y="438771"/>
                      <a:pt x="229080" y="438771"/>
                    </a:cubicBezTo>
                    <a:lnTo>
                      <a:pt x="229080" y="438771"/>
                    </a:lnTo>
                    <a:lnTo>
                      <a:pt x="238605" y="438771"/>
                    </a:lnTo>
                    <a:lnTo>
                      <a:pt x="238605" y="314946"/>
                    </a:lnTo>
                    <a:lnTo>
                      <a:pt x="76680" y="314946"/>
                    </a:lnTo>
                    <a:cubicBezTo>
                      <a:pt x="66202" y="314946"/>
                      <a:pt x="58583" y="322566"/>
                      <a:pt x="57630" y="333044"/>
                    </a:cubicBezTo>
                    <a:lnTo>
                      <a:pt x="57630" y="333996"/>
                    </a:lnTo>
                    <a:lnTo>
                      <a:pt x="57630" y="438771"/>
                    </a:lnTo>
                    <a:lnTo>
                      <a:pt x="67155" y="438771"/>
                    </a:lnTo>
                    <a:cubicBezTo>
                      <a:pt x="82395" y="438771"/>
                      <a:pt x="94777" y="450201"/>
                      <a:pt x="95730" y="465441"/>
                    </a:cubicBezTo>
                    <a:lnTo>
                      <a:pt x="95730" y="467346"/>
                    </a:lnTo>
                    <a:lnTo>
                      <a:pt x="95730" y="505446"/>
                    </a:lnTo>
                    <a:cubicBezTo>
                      <a:pt x="95730" y="521639"/>
                      <a:pt x="83348" y="534021"/>
                      <a:pt x="67155" y="534021"/>
                    </a:cubicBezTo>
                    <a:lnTo>
                      <a:pt x="67155" y="534021"/>
                    </a:lnTo>
                    <a:lnTo>
                      <a:pt x="29055" y="534021"/>
                    </a:lnTo>
                    <a:cubicBezTo>
                      <a:pt x="12862" y="534021"/>
                      <a:pt x="480" y="521639"/>
                      <a:pt x="480" y="505446"/>
                    </a:cubicBezTo>
                    <a:lnTo>
                      <a:pt x="480" y="505446"/>
                    </a:lnTo>
                    <a:lnTo>
                      <a:pt x="480" y="467346"/>
                    </a:lnTo>
                    <a:cubicBezTo>
                      <a:pt x="480" y="451154"/>
                      <a:pt x="12862" y="438771"/>
                      <a:pt x="29055" y="438771"/>
                    </a:cubicBezTo>
                    <a:lnTo>
                      <a:pt x="29055" y="438771"/>
                    </a:lnTo>
                    <a:lnTo>
                      <a:pt x="38580" y="438771"/>
                    </a:lnTo>
                    <a:lnTo>
                      <a:pt x="38580" y="333996"/>
                    </a:lnTo>
                    <a:cubicBezTo>
                      <a:pt x="38580" y="313994"/>
                      <a:pt x="54773" y="296849"/>
                      <a:pt x="74775" y="295896"/>
                    </a:cubicBezTo>
                    <a:lnTo>
                      <a:pt x="76680" y="295896"/>
                    </a:lnTo>
                    <a:lnTo>
                      <a:pt x="238605" y="295896"/>
                    </a:lnTo>
                    <a:lnTo>
                      <a:pt x="238605" y="162546"/>
                    </a:lnTo>
                    <a:lnTo>
                      <a:pt x="133830" y="162546"/>
                    </a:lnTo>
                    <a:cubicBezTo>
                      <a:pt x="113827" y="162546"/>
                      <a:pt x="96683" y="146354"/>
                      <a:pt x="95730" y="126351"/>
                    </a:cubicBezTo>
                    <a:lnTo>
                      <a:pt x="95730" y="124446"/>
                    </a:lnTo>
                    <a:lnTo>
                      <a:pt x="95730" y="38721"/>
                    </a:lnTo>
                    <a:cubicBezTo>
                      <a:pt x="95730" y="17766"/>
                      <a:pt x="112875" y="621"/>
                      <a:pt x="133830" y="621"/>
                    </a:cubicBezTo>
                    <a:lnTo>
                      <a:pt x="133830" y="621"/>
                    </a:lnTo>
                    <a:lnTo>
                      <a:pt x="362430" y="621"/>
                    </a:lnTo>
                    <a:close/>
                    <a:moveTo>
                      <a:pt x="67155" y="457821"/>
                    </a:moveTo>
                    <a:lnTo>
                      <a:pt x="29055" y="457821"/>
                    </a:lnTo>
                    <a:cubicBezTo>
                      <a:pt x="23340" y="457821"/>
                      <a:pt x="19530" y="461631"/>
                      <a:pt x="19530" y="467346"/>
                    </a:cubicBezTo>
                    <a:lnTo>
                      <a:pt x="19530" y="467346"/>
                    </a:lnTo>
                    <a:lnTo>
                      <a:pt x="19530" y="505446"/>
                    </a:lnTo>
                    <a:cubicBezTo>
                      <a:pt x="19530" y="511161"/>
                      <a:pt x="23340" y="514971"/>
                      <a:pt x="29055" y="514971"/>
                    </a:cubicBezTo>
                    <a:lnTo>
                      <a:pt x="29055" y="514971"/>
                    </a:lnTo>
                    <a:lnTo>
                      <a:pt x="67155" y="514971"/>
                    </a:lnTo>
                    <a:cubicBezTo>
                      <a:pt x="72870" y="514971"/>
                      <a:pt x="76680" y="511161"/>
                      <a:pt x="76680" y="505446"/>
                    </a:cubicBezTo>
                    <a:lnTo>
                      <a:pt x="76680" y="505446"/>
                    </a:lnTo>
                    <a:lnTo>
                      <a:pt x="76680" y="467346"/>
                    </a:lnTo>
                    <a:cubicBezTo>
                      <a:pt x="76680" y="461631"/>
                      <a:pt x="72870" y="457821"/>
                      <a:pt x="67155" y="457821"/>
                    </a:cubicBezTo>
                    <a:lnTo>
                      <a:pt x="67155" y="457821"/>
                    </a:lnTo>
                    <a:close/>
                    <a:moveTo>
                      <a:pt x="267180" y="457821"/>
                    </a:moveTo>
                    <a:lnTo>
                      <a:pt x="229080" y="457821"/>
                    </a:lnTo>
                    <a:cubicBezTo>
                      <a:pt x="223365" y="457821"/>
                      <a:pt x="219555" y="461631"/>
                      <a:pt x="219555" y="467346"/>
                    </a:cubicBezTo>
                    <a:lnTo>
                      <a:pt x="219555" y="467346"/>
                    </a:lnTo>
                    <a:lnTo>
                      <a:pt x="219555" y="505446"/>
                    </a:lnTo>
                    <a:cubicBezTo>
                      <a:pt x="219555" y="511161"/>
                      <a:pt x="223365" y="514971"/>
                      <a:pt x="229080" y="514971"/>
                    </a:cubicBezTo>
                    <a:lnTo>
                      <a:pt x="229080" y="514971"/>
                    </a:lnTo>
                    <a:lnTo>
                      <a:pt x="267180" y="514971"/>
                    </a:lnTo>
                    <a:cubicBezTo>
                      <a:pt x="272895" y="514971"/>
                      <a:pt x="276705" y="511161"/>
                      <a:pt x="276705" y="505446"/>
                    </a:cubicBezTo>
                    <a:lnTo>
                      <a:pt x="276705" y="505446"/>
                    </a:lnTo>
                    <a:lnTo>
                      <a:pt x="276705" y="467346"/>
                    </a:lnTo>
                    <a:cubicBezTo>
                      <a:pt x="276705" y="461631"/>
                      <a:pt x="272895" y="457821"/>
                      <a:pt x="267180" y="457821"/>
                    </a:cubicBezTo>
                    <a:lnTo>
                      <a:pt x="267180" y="457821"/>
                    </a:lnTo>
                    <a:close/>
                    <a:moveTo>
                      <a:pt x="467205" y="457821"/>
                    </a:moveTo>
                    <a:lnTo>
                      <a:pt x="429105" y="457821"/>
                    </a:lnTo>
                    <a:cubicBezTo>
                      <a:pt x="423390" y="457821"/>
                      <a:pt x="419580" y="461631"/>
                      <a:pt x="419580" y="467346"/>
                    </a:cubicBezTo>
                    <a:lnTo>
                      <a:pt x="419580" y="467346"/>
                    </a:lnTo>
                    <a:lnTo>
                      <a:pt x="419580" y="505446"/>
                    </a:lnTo>
                    <a:cubicBezTo>
                      <a:pt x="419580" y="511161"/>
                      <a:pt x="423390" y="514971"/>
                      <a:pt x="429105" y="514971"/>
                    </a:cubicBezTo>
                    <a:lnTo>
                      <a:pt x="429105" y="514971"/>
                    </a:lnTo>
                    <a:lnTo>
                      <a:pt x="467205" y="514971"/>
                    </a:lnTo>
                    <a:cubicBezTo>
                      <a:pt x="472920" y="514971"/>
                      <a:pt x="476730" y="511161"/>
                      <a:pt x="476730" y="505446"/>
                    </a:cubicBezTo>
                    <a:lnTo>
                      <a:pt x="476730" y="505446"/>
                    </a:lnTo>
                    <a:lnTo>
                      <a:pt x="476730" y="467346"/>
                    </a:lnTo>
                    <a:cubicBezTo>
                      <a:pt x="476730" y="461631"/>
                      <a:pt x="472920" y="457821"/>
                      <a:pt x="467205" y="457821"/>
                    </a:cubicBezTo>
                    <a:lnTo>
                      <a:pt x="467205" y="457821"/>
                    </a:lnTo>
                    <a:close/>
                    <a:moveTo>
                      <a:pt x="362430" y="19671"/>
                    </a:moveTo>
                    <a:lnTo>
                      <a:pt x="133830" y="19671"/>
                    </a:lnTo>
                    <a:cubicBezTo>
                      <a:pt x="123352" y="19671"/>
                      <a:pt x="114780" y="28244"/>
                      <a:pt x="114780" y="38721"/>
                    </a:cubicBezTo>
                    <a:lnTo>
                      <a:pt x="114780" y="38721"/>
                    </a:lnTo>
                    <a:lnTo>
                      <a:pt x="114780" y="124446"/>
                    </a:lnTo>
                    <a:cubicBezTo>
                      <a:pt x="114780" y="134924"/>
                      <a:pt x="123352" y="143496"/>
                      <a:pt x="133830" y="143496"/>
                    </a:cubicBezTo>
                    <a:lnTo>
                      <a:pt x="133830" y="143496"/>
                    </a:lnTo>
                    <a:lnTo>
                      <a:pt x="362430" y="143496"/>
                    </a:lnTo>
                    <a:cubicBezTo>
                      <a:pt x="372908" y="143496"/>
                      <a:pt x="381480" y="134924"/>
                      <a:pt x="381480" y="124446"/>
                    </a:cubicBezTo>
                    <a:lnTo>
                      <a:pt x="381480" y="124446"/>
                    </a:lnTo>
                    <a:lnTo>
                      <a:pt x="381480" y="38721"/>
                    </a:lnTo>
                    <a:cubicBezTo>
                      <a:pt x="381480" y="28244"/>
                      <a:pt x="372908" y="19671"/>
                      <a:pt x="362430" y="19671"/>
                    </a:cubicBezTo>
                    <a:lnTo>
                      <a:pt x="362430" y="19671"/>
                    </a:lnTo>
                    <a:close/>
                    <a:moveTo>
                      <a:pt x="157643" y="86346"/>
                    </a:moveTo>
                    <a:cubicBezTo>
                      <a:pt x="165262" y="86346"/>
                      <a:pt x="171930" y="93014"/>
                      <a:pt x="171930" y="100634"/>
                    </a:cubicBezTo>
                    <a:cubicBezTo>
                      <a:pt x="171930" y="108254"/>
                      <a:pt x="165262" y="114921"/>
                      <a:pt x="157643" y="114921"/>
                    </a:cubicBezTo>
                    <a:cubicBezTo>
                      <a:pt x="150023" y="114921"/>
                      <a:pt x="143355" y="108254"/>
                      <a:pt x="143355" y="100634"/>
                    </a:cubicBezTo>
                    <a:cubicBezTo>
                      <a:pt x="143355" y="93014"/>
                      <a:pt x="150023" y="86346"/>
                      <a:pt x="157643" y="863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52" name="ïṧliďe">
              <a:extLst>
                <a:ext uri="{FF2B5EF4-FFF2-40B4-BE49-F238E27FC236}">
                  <a16:creationId xmlns:a16="http://schemas.microsoft.com/office/drawing/2014/main" xmlns="" id="{331FEFEA-1784-4191-AE62-34C9459D2ABF}"/>
                </a:ext>
              </a:extLst>
            </p:cNvPr>
            <p:cNvSpPr txBox="1"/>
            <p:nvPr/>
          </p:nvSpPr>
          <p:spPr>
            <a:xfrm>
              <a:off x="6689197" y="2772183"/>
              <a:ext cx="6437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435839"/>
                  </a:solidFill>
                </a:rPr>
                <a:t>0</a:t>
              </a:r>
              <a:r>
                <a:rPr lang="en-US" altLang="zh-CN" sz="100" b="1">
                  <a:solidFill>
                    <a:srgbClr val="435839"/>
                  </a:solidFill>
                </a:rPr>
                <a:t> </a:t>
              </a:r>
              <a:r>
                <a:rPr lang="en-US" altLang="zh-CN" sz="3200" b="1">
                  <a:solidFill>
                    <a:srgbClr val="435839"/>
                  </a:solidFill>
                </a:rPr>
                <a:t>2</a:t>
              </a:r>
              <a:endParaRPr lang="zh-CN" altLang="en-US" sz="3200" b="1" dirty="0">
                <a:solidFill>
                  <a:srgbClr val="435839"/>
                </a:solidFill>
              </a:endParaRPr>
            </a:p>
          </p:txBody>
        </p:sp>
        <p:sp>
          <p:nvSpPr>
            <p:cNvPr id="54" name="ïṥļiḑè">
              <a:extLst>
                <a:ext uri="{FF2B5EF4-FFF2-40B4-BE49-F238E27FC236}">
                  <a16:creationId xmlns:a16="http://schemas.microsoft.com/office/drawing/2014/main" xmlns="" id="{D211815A-784E-4FF6-BE8A-E5745C46DE67}"/>
                </a:ext>
              </a:extLst>
            </p:cNvPr>
            <p:cNvSpPr txBox="1"/>
            <p:nvPr/>
          </p:nvSpPr>
          <p:spPr>
            <a:xfrm>
              <a:off x="1064720" y="3085146"/>
              <a:ext cx="4438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上皮组织、结缔组织、肌组织、神经组织。</a:t>
              </a:r>
            </a:p>
          </p:txBody>
        </p:sp>
        <p:sp>
          <p:nvSpPr>
            <p:cNvPr id="59" name="íşḻïḑé">
              <a:extLst>
                <a:ext uri="{FF2B5EF4-FFF2-40B4-BE49-F238E27FC236}">
                  <a16:creationId xmlns:a16="http://schemas.microsoft.com/office/drawing/2014/main" xmlns="" id="{DDA02BFD-776B-4AD3-A08D-36DE513CA997}"/>
                </a:ext>
              </a:extLst>
            </p:cNvPr>
            <p:cNvSpPr txBox="1"/>
            <p:nvPr/>
          </p:nvSpPr>
          <p:spPr>
            <a:xfrm>
              <a:off x="4352627" y="2635792"/>
              <a:ext cx="11588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</a:t>
              </a:r>
              <a:endParaRPr lang="en-US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íşlíḋé">
            <a:extLst>
              <a:ext uri="{FF2B5EF4-FFF2-40B4-BE49-F238E27FC236}">
                <a16:creationId xmlns:a16="http://schemas.microsoft.com/office/drawing/2014/main" xmlns="" id="{92B2EA20-D4FB-40C2-9686-C113C373204F}"/>
              </a:ext>
            </a:extLst>
          </p:cNvPr>
          <p:cNvGrpSpPr/>
          <p:nvPr/>
        </p:nvGrpSpPr>
        <p:grpSpPr>
          <a:xfrm>
            <a:off x="4475161" y="3690959"/>
            <a:ext cx="5312875" cy="830997"/>
            <a:chOff x="4873762" y="3828360"/>
            <a:chExt cx="5312875" cy="830997"/>
          </a:xfrm>
        </p:grpSpPr>
        <p:grpSp>
          <p:nvGrpSpPr>
            <p:cNvPr id="43" name="íṩľîḍe">
              <a:extLst>
                <a:ext uri="{FF2B5EF4-FFF2-40B4-BE49-F238E27FC236}">
                  <a16:creationId xmlns:a16="http://schemas.microsoft.com/office/drawing/2014/main" xmlns="" id="{7E243082-91B1-4234-A812-D77EDB0450BC}"/>
                </a:ext>
              </a:extLst>
            </p:cNvPr>
            <p:cNvGrpSpPr/>
            <p:nvPr/>
          </p:nvGrpSpPr>
          <p:grpSpPr>
            <a:xfrm>
              <a:off x="5736000" y="3891608"/>
              <a:ext cx="720000" cy="720000"/>
              <a:chOff x="5251840" y="-359998"/>
              <a:chExt cx="720000" cy="720000"/>
            </a:xfrm>
          </p:grpSpPr>
          <p:sp>
            <p:nvSpPr>
              <p:cNvPr id="48" name="ïś1iḋe">
                <a:extLst>
                  <a:ext uri="{FF2B5EF4-FFF2-40B4-BE49-F238E27FC236}">
                    <a16:creationId xmlns:a16="http://schemas.microsoft.com/office/drawing/2014/main" xmlns="" id="{F3E10C15-3BF0-497C-AF98-EB6EF4A7DE1E}"/>
                  </a:ext>
                </a:extLst>
              </p:cNvPr>
              <p:cNvSpPr/>
              <p:nvPr/>
            </p:nvSpPr>
            <p:spPr>
              <a:xfrm>
                <a:off x="5251840" y="-359998"/>
                <a:ext cx="720000" cy="720000"/>
              </a:xfrm>
              <a:prstGeom prst="roundRect">
                <a:avLst>
                  <a:gd name="adj" fmla="val 12000"/>
                </a:avLst>
              </a:prstGeom>
              <a:solidFill>
                <a:srgbClr val="5E7C5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ïṣľîḓé">
                <a:extLst>
                  <a:ext uri="{FF2B5EF4-FFF2-40B4-BE49-F238E27FC236}">
                    <a16:creationId xmlns:a16="http://schemas.microsoft.com/office/drawing/2014/main" xmlns="" id="{37DED454-B962-4EDC-BB85-76A4536A6D2F}"/>
                  </a:ext>
                </a:extLst>
              </p:cNvPr>
              <p:cNvSpPr/>
              <p:nvPr/>
            </p:nvSpPr>
            <p:spPr>
              <a:xfrm>
                <a:off x="5425477" y="-139773"/>
                <a:ext cx="372717" cy="279537"/>
              </a:xfrm>
              <a:custGeom>
                <a:avLst/>
                <a:gdLst>
                  <a:gd name="connsiteX0" fmla="*/ 495908 w 533400"/>
                  <a:gd name="connsiteY0" fmla="*/ 621 h 400050"/>
                  <a:gd name="connsiteX1" fmla="*/ 534008 w 533400"/>
                  <a:gd name="connsiteY1" fmla="*/ 38721 h 400050"/>
                  <a:gd name="connsiteX2" fmla="*/ 534008 w 533400"/>
                  <a:gd name="connsiteY2" fmla="*/ 38721 h 400050"/>
                  <a:gd name="connsiteX3" fmla="*/ 534008 w 533400"/>
                  <a:gd name="connsiteY3" fmla="*/ 362571 h 400050"/>
                  <a:gd name="connsiteX4" fmla="*/ 495908 w 533400"/>
                  <a:gd name="connsiteY4" fmla="*/ 400671 h 400050"/>
                  <a:gd name="connsiteX5" fmla="*/ 495908 w 533400"/>
                  <a:gd name="connsiteY5" fmla="*/ 400671 h 400050"/>
                  <a:gd name="connsiteX6" fmla="*/ 38708 w 533400"/>
                  <a:gd name="connsiteY6" fmla="*/ 400671 h 400050"/>
                  <a:gd name="connsiteX7" fmla="*/ 608 w 533400"/>
                  <a:gd name="connsiteY7" fmla="*/ 362571 h 400050"/>
                  <a:gd name="connsiteX8" fmla="*/ 608 w 533400"/>
                  <a:gd name="connsiteY8" fmla="*/ 362571 h 400050"/>
                  <a:gd name="connsiteX9" fmla="*/ 608 w 533400"/>
                  <a:gd name="connsiteY9" fmla="*/ 38721 h 400050"/>
                  <a:gd name="connsiteX10" fmla="*/ 38708 w 533400"/>
                  <a:gd name="connsiteY10" fmla="*/ 621 h 400050"/>
                  <a:gd name="connsiteX11" fmla="*/ 38708 w 533400"/>
                  <a:gd name="connsiteY11" fmla="*/ 621 h 400050"/>
                  <a:gd name="connsiteX12" fmla="*/ 495908 w 533400"/>
                  <a:gd name="connsiteY12" fmla="*/ 621 h 400050"/>
                  <a:gd name="connsiteX13" fmla="*/ 361605 w 533400"/>
                  <a:gd name="connsiteY13" fmla="*/ 172071 h 400050"/>
                  <a:gd name="connsiteX14" fmla="*/ 360653 w 533400"/>
                  <a:gd name="connsiteY14" fmla="*/ 173024 h 400050"/>
                  <a:gd name="connsiteX15" fmla="*/ 274928 w 533400"/>
                  <a:gd name="connsiteY15" fmla="*/ 284466 h 400050"/>
                  <a:gd name="connsiteX16" fmla="*/ 272071 w 533400"/>
                  <a:gd name="connsiteY16" fmla="*/ 288276 h 400050"/>
                  <a:gd name="connsiteX17" fmla="*/ 219683 w 533400"/>
                  <a:gd name="connsiteY17" fmla="*/ 290181 h 400050"/>
                  <a:gd name="connsiteX18" fmla="*/ 217778 w 533400"/>
                  <a:gd name="connsiteY18" fmla="*/ 289229 h 400050"/>
                  <a:gd name="connsiteX19" fmla="*/ 154913 w 533400"/>
                  <a:gd name="connsiteY19" fmla="*/ 228269 h 400050"/>
                  <a:gd name="connsiteX20" fmla="*/ 153961 w 533400"/>
                  <a:gd name="connsiteY20" fmla="*/ 227316 h 400050"/>
                  <a:gd name="connsiteX21" fmla="*/ 128243 w 533400"/>
                  <a:gd name="connsiteY21" fmla="*/ 228269 h 400050"/>
                  <a:gd name="connsiteX22" fmla="*/ 127290 w 533400"/>
                  <a:gd name="connsiteY22" fmla="*/ 229221 h 400050"/>
                  <a:gd name="connsiteX23" fmla="*/ 19658 w 533400"/>
                  <a:gd name="connsiteY23" fmla="*/ 354951 h 400050"/>
                  <a:gd name="connsiteX24" fmla="*/ 19658 w 533400"/>
                  <a:gd name="connsiteY24" fmla="*/ 361619 h 400050"/>
                  <a:gd name="connsiteX25" fmla="*/ 37755 w 533400"/>
                  <a:gd name="connsiteY25" fmla="*/ 380669 h 400050"/>
                  <a:gd name="connsiteX26" fmla="*/ 38708 w 533400"/>
                  <a:gd name="connsiteY26" fmla="*/ 380669 h 400050"/>
                  <a:gd name="connsiteX27" fmla="*/ 495908 w 533400"/>
                  <a:gd name="connsiteY27" fmla="*/ 380669 h 400050"/>
                  <a:gd name="connsiteX28" fmla="*/ 514958 w 533400"/>
                  <a:gd name="connsiteY28" fmla="*/ 361619 h 400050"/>
                  <a:gd name="connsiteX29" fmla="*/ 514958 w 533400"/>
                  <a:gd name="connsiteY29" fmla="*/ 361619 h 400050"/>
                  <a:gd name="connsiteX30" fmla="*/ 514958 w 533400"/>
                  <a:gd name="connsiteY30" fmla="*/ 337806 h 400050"/>
                  <a:gd name="connsiteX31" fmla="*/ 391133 w 533400"/>
                  <a:gd name="connsiteY31" fmla="*/ 173024 h 400050"/>
                  <a:gd name="connsiteX32" fmla="*/ 387323 w 533400"/>
                  <a:gd name="connsiteY32" fmla="*/ 169214 h 400050"/>
                  <a:gd name="connsiteX33" fmla="*/ 361605 w 533400"/>
                  <a:gd name="connsiteY33" fmla="*/ 172071 h 400050"/>
                  <a:gd name="connsiteX34" fmla="*/ 495908 w 533400"/>
                  <a:gd name="connsiteY34" fmla="*/ 19671 h 400050"/>
                  <a:gd name="connsiteX35" fmla="*/ 38708 w 533400"/>
                  <a:gd name="connsiteY35" fmla="*/ 19671 h 400050"/>
                  <a:gd name="connsiteX36" fmla="*/ 19658 w 533400"/>
                  <a:gd name="connsiteY36" fmla="*/ 38721 h 400050"/>
                  <a:gd name="connsiteX37" fmla="*/ 19658 w 533400"/>
                  <a:gd name="connsiteY37" fmla="*/ 38721 h 400050"/>
                  <a:gd name="connsiteX38" fmla="*/ 19658 w 533400"/>
                  <a:gd name="connsiteY38" fmla="*/ 327329 h 400050"/>
                  <a:gd name="connsiteX39" fmla="*/ 113003 w 533400"/>
                  <a:gd name="connsiteY39" fmla="*/ 217791 h 400050"/>
                  <a:gd name="connsiteX40" fmla="*/ 166343 w 533400"/>
                  <a:gd name="connsiteY40" fmla="*/ 213981 h 400050"/>
                  <a:gd name="connsiteX41" fmla="*/ 167296 w 533400"/>
                  <a:gd name="connsiteY41" fmla="*/ 214934 h 400050"/>
                  <a:gd name="connsiteX42" fmla="*/ 168248 w 533400"/>
                  <a:gd name="connsiteY42" fmla="*/ 215886 h 400050"/>
                  <a:gd name="connsiteX43" fmla="*/ 231113 w 533400"/>
                  <a:gd name="connsiteY43" fmla="*/ 276846 h 400050"/>
                  <a:gd name="connsiteX44" fmla="*/ 257783 w 533400"/>
                  <a:gd name="connsiteY44" fmla="*/ 276846 h 400050"/>
                  <a:gd name="connsiteX45" fmla="*/ 258736 w 533400"/>
                  <a:gd name="connsiteY45" fmla="*/ 275894 h 400050"/>
                  <a:gd name="connsiteX46" fmla="*/ 259688 w 533400"/>
                  <a:gd name="connsiteY46" fmla="*/ 274941 h 400050"/>
                  <a:gd name="connsiteX47" fmla="*/ 345413 w 533400"/>
                  <a:gd name="connsiteY47" fmla="*/ 163499 h 400050"/>
                  <a:gd name="connsiteX48" fmla="*/ 398753 w 533400"/>
                  <a:gd name="connsiteY48" fmla="*/ 156831 h 400050"/>
                  <a:gd name="connsiteX49" fmla="*/ 404468 w 533400"/>
                  <a:gd name="connsiteY49" fmla="*/ 162546 h 400050"/>
                  <a:gd name="connsiteX50" fmla="*/ 406373 w 533400"/>
                  <a:gd name="connsiteY50" fmla="*/ 164451 h 400050"/>
                  <a:gd name="connsiteX51" fmla="*/ 515911 w 533400"/>
                  <a:gd name="connsiteY51" fmla="*/ 309231 h 400050"/>
                  <a:gd name="connsiteX52" fmla="*/ 515911 w 533400"/>
                  <a:gd name="connsiteY52" fmla="*/ 40626 h 400050"/>
                  <a:gd name="connsiteX53" fmla="*/ 497813 w 533400"/>
                  <a:gd name="connsiteY53" fmla="*/ 21576 h 400050"/>
                  <a:gd name="connsiteX54" fmla="*/ 495908 w 533400"/>
                  <a:gd name="connsiteY54" fmla="*/ 19671 h 400050"/>
                  <a:gd name="connsiteX55" fmla="*/ 95858 w 533400"/>
                  <a:gd name="connsiteY55" fmla="*/ 48246 h 400050"/>
                  <a:gd name="connsiteX56" fmla="*/ 143483 w 533400"/>
                  <a:gd name="connsiteY56" fmla="*/ 95871 h 400050"/>
                  <a:gd name="connsiteX57" fmla="*/ 95858 w 533400"/>
                  <a:gd name="connsiteY57" fmla="*/ 143496 h 400050"/>
                  <a:gd name="connsiteX58" fmla="*/ 48233 w 533400"/>
                  <a:gd name="connsiteY58" fmla="*/ 95871 h 400050"/>
                  <a:gd name="connsiteX59" fmla="*/ 95858 w 533400"/>
                  <a:gd name="connsiteY59" fmla="*/ 48246 h 400050"/>
                  <a:gd name="connsiteX60" fmla="*/ 95858 w 533400"/>
                  <a:gd name="connsiteY60" fmla="*/ 67296 h 400050"/>
                  <a:gd name="connsiteX61" fmla="*/ 67283 w 533400"/>
                  <a:gd name="connsiteY61" fmla="*/ 95871 h 400050"/>
                  <a:gd name="connsiteX62" fmla="*/ 95858 w 533400"/>
                  <a:gd name="connsiteY62" fmla="*/ 124446 h 400050"/>
                  <a:gd name="connsiteX63" fmla="*/ 124433 w 533400"/>
                  <a:gd name="connsiteY63" fmla="*/ 95871 h 400050"/>
                  <a:gd name="connsiteX64" fmla="*/ 95858 w 533400"/>
                  <a:gd name="connsiteY64" fmla="*/ 67296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33400" h="400050">
                    <a:moveTo>
                      <a:pt x="495908" y="621"/>
                    </a:moveTo>
                    <a:cubicBezTo>
                      <a:pt x="516863" y="621"/>
                      <a:pt x="534008" y="17766"/>
                      <a:pt x="534008" y="38721"/>
                    </a:cubicBezTo>
                    <a:lnTo>
                      <a:pt x="534008" y="38721"/>
                    </a:lnTo>
                    <a:lnTo>
                      <a:pt x="534008" y="362571"/>
                    </a:lnTo>
                    <a:cubicBezTo>
                      <a:pt x="534008" y="383526"/>
                      <a:pt x="516863" y="400671"/>
                      <a:pt x="495908" y="400671"/>
                    </a:cubicBezTo>
                    <a:lnTo>
                      <a:pt x="495908" y="400671"/>
                    </a:lnTo>
                    <a:lnTo>
                      <a:pt x="38708" y="400671"/>
                    </a:lnTo>
                    <a:cubicBezTo>
                      <a:pt x="17753" y="400671"/>
                      <a:pt x="608" y="383526"/>
                      <a:pt x="608" y="362571"/>
                    </a:cubicBezTo>
                    <a:lnTo>
                      <a:pt x="608" y="362571"/>
                    </a:lnTo>
                    <a:lnTo>
                      <a:pt x="608" y="38721"/>
                    </a:lnTo>
                    <a:cubicBezTo>
                      <a:pt x="608" y="17766"/>
                      <a:pt x="17753" y="621"/>
                      <a:pt x="38708" y="621"/>
                    </a:cubicBezTo>
                    <a:lnTo>
                      <a:pt x="38708" y="621"/>
                    </a:lnTo>
                    <a:lnTo>
                      <a:pt x="495908" y="621"/>
                    </a:lnTo>
                    <a:close/>
                    <a:moveTo>
                      <a:pt x="361605" y="172071"/>
                    </a:moveTo>
                    <a:lnTo>
                      <a:pt x="360653" y="173024"/>
                    </a:lnTo>
                    <a:lnTo>
                      <a:pt x="274928" y="284466"/>
                    </a:lnTo>
                    <a:cubicBezTo>
                      <a:pt x="273976" y="285419"/>
                      <a:pt x="273023" y="286371"/>
                      <a:pt x="272071" y="288276"/>
                    </a:cubicBezTo>
                    <a:cubicBezTo>
                      <a:pt x="257783" y="302564"/>
                      <a:pt x="234923" y="303516"/>
                      <a:pt x="219683" y="290181"/>
                    </a:cubicBezTo>
                    <a:lnTo>
                      <a:pt x="217778" y="289229"/>
                    </a:lnTo>
                    <a:lnTo>
                      <a:pt x="154913" y="228269"/>
                    </a:lnTo>
                    <a:cubicBezTo>
                      <a:pt x="154913" y="228269"/>
                      <a:pt x="153961" y="227316"/>
                      <a:pt x="153961" y="227316"/>
                    </a:cubicBezTo>
                    <a:cubicBezTo>
                      <a:pt x="146340" y="220649"/>
                      <a:pt x="134911" y="221601"/>
                      <a:pt x="128243" y="228269"/>
                    </a:cubicBezTo>
                    <a:lnTo>
                      <a:pt x="127290" y="229221"/>
                    </a:lnTo>
                    <a:lnTo>
                      <a:pt x="19658" y="354951"/>
                    </a:lnTo>
                    <a:lnTo>
                      <a:pt x="19658" y="361619"/>
                    </a:lnTo>
                    <a:cubicBezTo>
                      <a:pt x="19658" y="372096"/>
                      <a:pt x="27278" y="379716"/>
                      <a:pt x="37755" y="380669"/>
                    </a:cubicBezTo>
                    <a:lnTo>
                      <a:pt x="38708" y="380669"/>
                    </a:lnTo>
                    <a:lnTo>
                      <a:pt x="495908" y="380669"/>
                    </a:lnTo>
                    <a:cubicBezTo>
                      <a:pt x="506386" y="380669"/>
                      <a:pt x="514958" y="372096"/>
                      <a:pt x="514958" y="361619"/>
                    </a:cubicBezTo>
                    <a:lnTo>
                      <a:pt x="514958" y="361619"/>
                    </a:lnTo>
                    <a:lnTo>
                      <a:pt x="514958" y="337806"/>
                    </a:lnTo>
                    <a:lnTo>
                      <a:pt x="391133" y="173024"/>
                    </a:lnTo>
                    <a:cubicBezTo>
                      <a:pt x="390180" y="172071"/>
                      <a:pt x="389228" y="170166"/>
                      <a:pt x="387323" y="169214"/>
                    </a:cubicBezTo>
                    <a:cubicBezTo>
                      <a:pt x="378751" y="164451"/>
                      <a:pt x="368273" y="165404"/>
                      <a:pt x="361605" y="172071"/>
                    </a:cubicBezTo>
                    <a:close/>
                    <a:moveTo>
                      <a:pt x="495908" y="19671"/>
                    </a:moveTo>
                    <a:lnTo>
                      <a:pt x="38708" y="19671"/>
                    </a:lnTo>
                    <a:cubicBezTo>
                      <a:pt x="28230" y="19671"/>
                      <a:pt x="19658" y="28244"/>
                      <a:pt x="19658" y="38721"/>
                    </a:cubicBezTo>
                    <a:lnTo>
                      <a:pt x="19658" y="38721"/>
                    </a:lnTo>
                    <a:lnTo>
                      <a:pt x="19658" y="327329"/>
                    </a:lnTo>
                    <a:lnTo>
                      <a:pt x="113003" y="217791"/>
                    </a:lnTo>
                    <a:cubicBezTo>
                      <a:pt x="126338" y="201599"/>
                      <a:pt x="151103" y="199694"/>
                      <a:pt x="166343" y="213981"/>
                    </a:cubicBezTo>
                    <a:lnTo>
                      <a:pt x="167296" y="214934"/>
                    </a:lnTo>
                    <a:lnTo>
                      <a:pt x="168248" y="215886"/>
                    </a:lnTo>
                    <a:lnTo>
                      <a:pt x="231113" y="276846"/>
                    </a:lnTo>
                    <a:cubicBezTo>
                      <a:pt x="238733" y="284466"/>
                      <a:pt x="251115" y="284466"/>
                      <a:pt x="257783" y="276846"/>
                    </a:cubicBezTo>
                    <a:lnTo>
                      <a:pt x="258736" y="275894"/>
                    </a:lnTo>
                    <a:lnTo>
                      <a:pt x="259688" y="274941"/>
                    </a:lnTo>
                    <a:lnTo>
                      <a:pt x="345413" y="163499"/>
                    </a:lnTo>
                    <a:cubicBezTo>
                      <a:pt x="357796" y="146354"/>
                      <a:pt x="382561" y="143496"/>
                      <a:pt x="398753" y="156831"/>
                    </a:cubicBezTo>
                    <a:cubicBezTo>
                      <a:pt x="400658" y="158736"/>
                      <a:pt x="402563" y="160641"/>
                      <a:pt x="404468" y="162546"/>
                    </a:cubicBezTo>
                    <a:lnTo>
                      <a:pt x="406373" y="164451"/>
                    </a:lnTo>
                    <a:lnTo>
                      <a:pt x="515911" y="309231"/>
                    </a:lnTo>
                    <a:lnTo>
                      <a:pt x="515911" y="40626"/>
                    </a:lnTo>
                    <a:cubicBezTo>
                      <a:pt x="515911" y="30149"/>
                      <a:pt x="508290" y="22529"/>
                      <a:pt x="497813" y="21576"/>
                    </a:cubicBezTo>
                    <a:lnTo>
                      <a:pt x="495908" y="19671"/>
                    </a:lnTo>
                    <a:close/>
                    <a:moveTo>
                      <a:pt x="95858" y="48246"/>
                    </a:moveTo>
                    <a:cubicBezTo>
                      <a:pt x="122528" y="48246"/>
                      <a:pt x="143483" y="69201"/>
                      <a:pt x="143483" y="95871"/>
                    </a:cubicBezTo>
                    <a:cubicBezTo>
                      <a:pt x="143483" y="122541"/>
                      <a:pt x="122528" y="143496"/>
                      <a:pt x="95858" y="143496"/>
                    </a:cubicBezTo>
                    <a:cubicBezTo>
                      <a:pt x="69188" y="143496"/>
                      <a:pt x="48233" y="122541"/>
                      <a:pt x="48233" y="95871"/>
                    </a:cubicBezTo>
                    <a:cubicBezTo>
                      <a:pt x="48233" y="69201"/>
                      <a:pt x="69188" y="48246"/>
                      <a:pt x="95858" y="48246"/>
                    </a:cubicBezTo>
                    <a:close/>
                    <a:moveTo>
                      <a:pt x="95858" y="67296"/>
                    </a:moveTo>
                    <a:cubicBezTo>
                      <a:pt x="79665" y="67296"/>
                      <a:pt x="67283" y="79679"/>
                      <a:pt x="67283" y="95871"/>
                    </a:cubicBezTo>
                    <a:cubicBezTo>
                      <a:pt x="67283" y="112064"/>
                      <a:pt x="79665" y="124446"/>
                      <a:pt x="95858" y="124446"/>
                    </a:cubicBezTo>
                    <a:cubicBezTo>
                      <a:pt x="112051" y="124446"/>
                      <a:pt x="124433" y="112064"/>
                      <a:pt x="124433" y="95871"/>
                    </a:cubicBezTo>
                    <a:cubicBezTo>
                      <a:pt x="124433" y="79679"/>
                      <a:pt x="112051" y="67296"/>
                      <a:pt x="95858" y="6729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44" name="îSḷïďé">
              <a:extLst>
                <a:ext uri="{FF2B5EF4-FFF2-40B4-BE49-F238E27FC236}">
                  <a16:creationId xmlns:a16="http://schemas.microsoft.com/office/drawing/2014/main" xmlns="" id="{F2EB1924-95B3-4875-B8D1-E372F1B4C84D}"/>
                </a:ext>
              </a:extLst>
            </p:cNvPr>
            <p:cNvSpPr txBox="1"/>
            <p:nvPr/>
          </p:nvSpPr>
          <p:spPr>
            <a:xfrm>
              <a:off x="4873762" y="3959213"/>
              <a:ext cx="6437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435839"/>
                  </a:solidFill>
                </a:rPr>
                <a:t>0</a:t>
              </a:r>
              <a:r>
                <a:rPr lang="en-US" altLang="zh-CN" sz="100" b="1">
                  <a:solidFill>
                    <a:srgbClr val="435839"/>
                  </a:solidFill>
                </a:rPr>
                <a:t> </a:t>
              </a:r>
              <a:r>
                <a:rPr lang="en-US" altLang="zh-CN" sz="3200" b="1">
                  <a:solidFill>
                    <a:srgbClr val="435839"/>
                  </a:solidFill>
                </a:rPr>
                <a:t>3</a:t>
              </a:r>
              <a:endParaRPr lang="zh-CN" altLang="en-US" sz="3200" b="1" dirty="0">
                <a:solidFill>
                  <a:srgbClr val="435839"/>
                </a:solidFill>
              </a:endParaRPr>
            </a:p>
          </p:txBody>
        </p:sp>
        <p:sp>
          <p:nvSpPr>
            <p:cNvPr id="46" name="îšľide">
              <a:extLst>
                <a:ext uri="{FF2B5EF4-FFF2-40B4-BE49-F238E27FC236}">
                  <a16:creationId xmlns:a16="http://schemas.microsoft.com/office/drawing/2014/main" xmlns="" id="{6C26F4FA-3A83-46C5-AFF0-BFA2A3B528AF}"/>
                </a:ext>
              </a:extLst>
            </p:cNvPr>
            <p:cNvSpPr txBox="1"/>
            <p:nvPr/>
          </p:nvSpPr>
          <p:spPr>
            <a:xfrm>
              <a:off x="6689196" y="4290025"/>
              <a:ext cx="3497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肝、胆、心、眼、肺等。</a:t>
              </a:r>
            </a:p>
          </p:txBody>
        </p:sp>
        <p:sp>
          <p:nvSpPr>
            <p:cNvPr id="47" name="îṡḷïḑè">
              <a:extLst>
                <a:ext uri="{FF2B5EF4-FFF2-40B4-BE49-F238E27FC236}">
                  <a16:creationId xmlns:a16="http://schemas.microsoft.com/office/drawing/2014/main" xmlns="" id="{55AE623A-34E2-45FC-A3CA-8DEED5D354C8}"/>
                </a:ext>
              </a:extLst>
            </p:cNvPr>
            <p:cNvSpPr txBox="1"/>
            <p:nvPr/>
          </p:nvSpPr>
          <p:spPr>
            <a:xfrm>
              <a:off x="6689197" y="3828360"/>
              <a:ext cx="11588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器官</a:t>
              </a:r>
              <a:endParaRPr lang="en-US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iŝļïḍè">
            <a:extLst>
              <a:ext uri="{FF2B5EF4-FFF2-40B4-BE49-F238E27FC236}">
                <a16:creationId xmlns:a16="http://schemas.microsoft.com/office/drawing/2014/main" xmlns="" id="{D2D2D1AF-7416-4D7C-8582-3D3908437E7E}"/>
              </a:ext>
            </a:extLst>
          </p:cNvPr>
          <p:cNvGrpSpPr/>
          <p:nvPr/>
        </p:nvGrpSpPr>
        <p:grpSpPr>
          <a:xfrm>
            <a:off x="1606761" y="4875952"/>
            <a:ext cx="5312866" cy="846655"/>
            <a:chOff x="2005362" y="5015412"/>
            <a:chExt cx="5312866" cy="846655"/>
          </a:xfrm>
        </p:grpSpPr>
        <p:grpSp>
          <p:nvGrpSpPr>
            <p:cNvPr id="36" name="ïṩḻïďê">
              <a:extLst>
                <a:ext uri="{FF2B5EF4-FFF2-40B4-BE49-F238E27FC236}">
                  <a16:creationId xmlns:a16="http://schemas.microsoft.com/office/drawing/2014/main" xmlns="" id="{75499776-10F3-49B0-A81C-034614A4A2DC}"/>
                </a:ext>
              </a:extLst>
            </p:cNvPr>
            <p:cNvGrpSpPr/>
            <p:nvPr/>
          </p:nvGrpSpPr>
          <p:grpSpPr>
            <a:xfrm>
              <a:off x="5735995" y="5078640"/>
              <a:ext cx="720000" cy="720000"/>
              <a:chOff x="6499390" y="-360000"/>
              <a:chExt cx="720000" cy="720000"/>
            </a:xfrm>
          </p:grpSpPr>
          <p:sp>
            <p:nvSpPr>
              <p:cNvPr id="40" name="iṣ1íḍé">
                <a:extLst>
                  <a:ext uri="{FF2B5EF4-FFF2-40B4-BE49-F238E27FC236}">
                    <a16:creationId xmlns:a16="http://schemas.microsoft.com/office/drawing/2014/main" xmlns="" id="{7637CF15-F43D-46DC-AA14-0EFCAE64BE98}"/>
                  </a:ext>
                </a:extLst>
              </p:cNvPr>
              <p:cNvSpPr/>
              <p:nvPr/>
            </p:nvSpPr>
            <p:spPr>
              <a:xfrm>
                <a:off x="6499390" y="-360000"/>
                <a:ext cx="720000" cy="720000"/>
              </a:xfrm>
              <a:prstGeom prst="roundRect">
                <a:avLst>
                  <a:gd name="adj" fmla="val 12000"/>
                </a:avLst>
              </a:prstGeom>
              <a:solidFill>
                <a:srgbClr val="5E7C5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íšľïḋe">
                <a:extLst>
                  <a:ext uri="{FF2B5EF4-FFF2-40B4-BE49-F238E27FC236}">
                    <a16:creationId xmlns:a16="http://schemas.microsoft.com/office/drawing/2014/main" xmlns="" id="{EC7C5893-3E9B-4C42-90D3-009C43F74408}"/>
                  </a:ext>
                </a:extLst>
              </p:cNvPr>
              <p:cNvSpPr/>
              <p:nvPr/>
            </p:nvSpPr>
            <p:spPr>
              <a:xfrm>
                <a:off x="6689197" y="-186363"/>
                <a:ext cx="340379" cy="372717"/>
              </a:xfrm>
              <a:custGeom>
                <a:avLst/>
                <a:gdLst>
                  <a:gd name="connsiteX0" fmla="*/ 367478 w 487121"/>
                  <a:gd name="connsiteY0" fmla="*/ 621 h 533400"/>
                  <a:gd name="connsiteX1" fmla="*/ 367478 w 487121"/>
                  <a:gd name="connsiteY1" fmla="*/ 19671 h 533400"/>
                  <a:gd name="connsiteX2" fmla="*/ 338903 w 487121"/>
                  <a:gd name="connsiteY2" fmla="*/ 19671 h 533400"/>
                  <a:gd name="connsiteX3" fmla="*/ 338903 w 487121"/>
                  <a:gd name="connsiteY3" fmla="*/ 135876 h 533400"/>
                  <a:gd name="connsiteX4" fmla="*/ 340808 w 487121"/>
                  <a:gd name="connsiteY4" fmla="*/ 145401 h 533400"/>
                  <a:gd name="connsiteX5" fmla="*/ 341761 w 487121"/>
                  <a:gd name="connsiteY5" fmla="*/ 147306 h 533400"/>
                  <a:gd name="connsiteX6" fmla="*/ 482731 w 487121"/>
                  <a:gd name="connsiteY6" fmla="*/ 464489 h 533400"/>
                  <a:gd name="connsiteX7" fmla="*/ 483683 w 487121"/>
                  <a:gd name="connsiteY7" fmla="*/ 509256 h 533400"/>
                  <a:gd name="connsiteX8" fmla="*/ 447488 w 487121"/>
                  <a:gd name="connsiteY8" fmla="*/ 534021 h 533400"/>
                  <a:gd name="connsiteX9" fmla="*/ 447488 w 487121"/>
                  <a:gd name="connsiteY9" fmla="*/ 534021 h 533400"/>
                  <a:gd name="connsiteX10" fmla="*/ 40771 w 487121"/>
                  <a:gd name="connsiteY10" fmla="*/ 534021 h 533400"/>
                  <a:gd name="connsiteX11" fmla="*/ 4576 w 487121"/>
                  <a:gd name="connsiteY11" fmla="*/ 509256 h 533400"/>
                  <a:gd name="connsiteX12" fmla="*/ 5528 w 487121"/>
                  <a:gd name="connsiteY12" fmla="*/ 464489 h 533400"/>
                  <a:gd name="connsiteX13" fmla="*/ 5528 w 487121"/>
                  <a:gd name="connsiteY13" fmla="*/ 464489 h 533400"/>
                  <a:gd name="connsiteX14" fmla="*/ 146498 w 487121"/>
                  <a:gd name="connsiteY14" fmla="*/ 147306 h 533400"/>
                  <a:gd name="connsiteX15" fmla="*/ 149356 w 487121"/>
                  <a:gd name="connsiteY15" fmla="*/ 135876 h 533400"/>
                  <a:gd name="connsiteX16" fmla="*/ 149356 w 487121"/>
                  <a:gd name="connsiteY16" fmla="*/ 135876 h 533400"/>
                  <a:gd name="connsiteX17" fmla="*/ 149356 w 487121"/>
                  <a:gd name="connsiteY17" fmla="*/ 19671 h 533400"/>
                  <a:gd name="connsiteX18" fmla="*/ 120781 w 487121"/>
                  <a:gd name="connsiteY18" fmla="*/ 19671 h 533400"/>
                  <a:gd name="connsiteX19" fmla="*/ 120781 w 487121"/>
                  <a:gd name="connsiteY19" fmla="*/ 621 h 533400"/>
                  <a:gd name="connsiteX20" fmla="*/ 367478 w 487121"/>
                  <a:gd name="connsiteY20" fmla="*/ 621 h 533400"/>
                  <a:gd name="connsiteX21" fmla="*/ 252226 w 487121"/>
                  <a:gd name="connsiteY21" fmla="*/ 415911 h 533400"/>
                  <a:gd name="connsiteX22" fmla="*/ 249368 w 487121"/>
                  <a:gd name="connsiteY22" fmla="*/ 417816 h 533400"/>
                  <a:gd name="connsiteX23" fmla="*/ 50296 w 487121"/>
                  <a:gd name="connsiteY23" fmla="*/ 409244 h 533400"/>
                  <a:gd name="connsiteX24" fmla="*/ 22673 w 487121"/>
                  <a:gd name="connsiteY24" fmla="*/ 471156 h 533400"/>
                  <a:gd name="connsiteX25" fmla="*/ 21721 w 487121"/>
                  <a:gd name="connsiteY25" fmla="*/ 501636 h 533400"/>
                  <a:gd name="connsiteX26" fmla="*/ 39818 w 487121"/>
                  <a:gd name="connsiteY26" fmla="*/ 514019 h 533400"/>
                  <a:gd name="connsiteX27" fmla="*/ 39818 w 487121"/>
                  <a:gd name="connsiteY27" fmla="*/ 514019 h 533400"/>
                  <a:gd name="connsiteX28" fmla="*/ 446536 w 487121"/>
                  <a:gd name="connsiteY28" fmla="*/ 514019 h 533400"/>
                  <a:gd name="connsiteX29" fmla="*/ 464633 w 487121"/>
                  <a:gd name="connsiteY29" fmla="*/ 501636 h 533400"/>
                  <a:gd name="connsiteX30" fmla="*/ 463681 w 487121"/>
                  <a:gd name="connsiteY30" fmla="*/ 471156 h 533400"/>
                  <a:gd name="connsiteX31" fmla="*/ 463681 w 487121"/>
                  <a:gd name="connsiteY31" fmla="*/ 471156 h 533400"/>
                  <a:gd name="connsiteX32" fmla="*/ 435106 w 487121"/>
                  <a:gd name="connsiteY32" fmla="*/ 407339 h 533400"/>
                  <a:gd name="connsiteX33" fmla="*/ 434153 w 487121"/>
                  <a:gd name="connsiteY33" fmla="*/ 407339 h 533400"/>
                  <a:gd name="connsiteX34" fmla="*/ 252226 w 487121"/>
                  <a:gd name="connsiteY34" fmla="*/ 415911 h 533400"/>
                  <a:gd name="connsiteX35" fmla="*/ 319853 w 487121"/>
                  <a:gd name="connsiteY35" fmla="*/ 19671 h 533400"/>
                  <a:gd name="connsiteX36" fmla="*/ 167453 w 487121"/>
                  <a:gd name="connsiteY36" fmla="*/ 19671 h 533400"/>
                  <a:gd name="connsiteX37" fmla="*/ 167453 w 487121"/>
                  <a:gd name="connsiteY37" fmla="*/ 135876 h 533400"/>
                  <a:gd name="connsiteX38" fmla="*/ 164596 w 487121"/>
                  <a:gd name="connsiteY38" fmla="*/ 153021 h 533400"/>
                  <a:gd name="connsiteX39" fmla="*/ 164596 w 487121"/>
                  <a:gd name="connsiteY39" fmla="*/ 153021 h 533400"/>
                  <a:gd name="connsiteX40" fmla="*/ 163643 w 487121"/>
                  <a:gd name="connsiteY40" fmla="*/ 155879 h 533400"/>
                  <a:gd name="connsiteX41" fmla="*/ 57916 w 487121"/>
                  <a:gd name="connsiteY41" fmla="*/ 393051 h 533400"/>
                  <a:gd name="connsiteX42" fmla="*/ 235081 w 487121"/>
                  <a:gd name="connsiteY42" fmla="*/ 405434 h 533400"/>
                  <a:gd name="connsiteX43" fmla="*/ 237938 w 487121"/>
                  <a:gd name="connsiteY43" fmla="*/ 403529 h 533400"/>
                  <a:gd name="connsiteX44" fmla="*/ 424628 w 487121"/>
                  <a:gd name="connsiteY44" fmla="*/ 383526 h 533400"/>
                  <a:gd name="connsiteX45" fmla="*/ 323663 w 487121"/>
                  <a:gd name="connsiteY45" fmla="*/ 155879 h 533400"/>
                  <a:gd name="connsiteX46" fmla="*/ 319853 w 487121"/>
                  <a:gd name="connsiteY46" fmla="*/ 136829 h 533400"/>
                  <a:gd name="connsiteX47" fmla="*/ 319853 w 487121"/>
                  <a:gd name="connsiteY47" fmla="*/ 136829 h 533400"/>
                  <a:gd name="connsiteX48" fmla="*/ 319853 w 487121"/>
                  <a:gd name="connsiteY48" fmla="*/ 19671 h 533400"/>
                  <a:gd name="connsiteX49" fmla="*/ 305566 w 487121"/>
                  <a:gd name="connsiteY49" fmla="*/ 248271 h 533400"/>
                  <a:gd name="connsiteX50" fmla="*/ 348428 w 487121"/>
                  <a:gd name="connsiteY50" fmla="*/ 291134 h 533400"/>
                  <a:gd name="connsiteX51" fmla="*/ 305566 w 487121"/>
                  <a:gd name="connsiteY51" fmla="*/ 333996 h 533400"/>
                  <a:gd name="connsiteX52" fmla="*/ 262703 w 487121"/>
                  <a:gd name="connsiteY52" fmla="*/ 291134 h 533400"/>
                  <a:gd name="connsiteX53" fmla="*/ 305566 w 487121"/>
                  <a:gd name="connsiteY53" fmla="*/ 248271 h 533400"/>
                  <a:gd name="connsiteX54" fmla="*/ 305566 w 487121"/>
                  <a:gd name="connsiteY54" fmla="*/ 267321 h 533400"/>
                  <a:gd name="connsiteX55" fmla="*/ 281753 w 487121"/>
                  <a:gd name="connsiteY55" fmla="*/ 291134 h 533400"/>
                  <a:gd name="connsiteX56" fmla="*/ 305566 w 487121"/>
                  <a:gd name="connsiteY56" fmla="*/ 314946 h 533400"/>
                  <a:gd name="connsiteX57" fmla="*/ 329378 w 487121"/>
                  <a:gd name="connsiteY57" fmla="*/ 291134 h 533400"/>
                  <a:gd name="connsiteX58" fmla="*/ 305566 w 487121"/>
                  <a:gd name="connsiteY58" fmla="*/ 26732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87121" h="533400">
                    <a:moveTo>
                      <a:pt x="367478" y="621"/>
                    </a:moveTo>
                    <a:lnTo>
                      <a:pt x="367478" y="19671"/>
                    </a:lnTo>
                    <a:lnTo>
                      <a:pt x="338903" y="19671"/>
                    </a:lnTo>
                    <a:lnTo>
                      <a:pt x="338903" y="135876"/>
                    </a:lnTo>
                    <a:cubicBezTo>
                      <a:pt x="338903" y="138734"/>
                      <a:pt x="339856" y="142544"/>
                      <a:pt x="340808" y="145401"/>
                    </a:cubicBezTo>
                    <a:lnTo>
                      <a:pt x="341761" y="147306"/>
                    </a:lnTo>
                    <a:lnTo>
                      <a:pt x="482731" y="464489"/>
                    </a:lnTo>
                    <a:cubicBezTo>
                      <a:pt x="489398" y="478776"/>
                      <a:pt x="489398" y="494969"/>
                      <a:pt x="483683" y="509256"/>
                    </a:cubicBezTo>
                    <a:cubicBezTo>
                      <a:pt x="477968" y="524496"/>
                      <a:pt x="463681" y="534021"/>
                      <a:pt x="447488" y="534021"/>
                    </a:cubicBezTo>
                    <a:lnTo>
                      <a:pt x="447488" y="534021"/>
                    </a:lnTo>
                    <a:lnTo>
                      <a:pt x="40771" y="534021"/>
                    </a:lnTo>
                    <a:cubicBezTo>
                      <a:pt x="24578" y="534021"/>
                      <a:pt x="10291" y="524496"/>
                      <a:pt x="4576" y="509256"/>
                    </a:cubicBezTo>
                    <a:cubicBezTo>
                      <a:pt x="-1139" y="494969"/>
                      <a:pt x="-187" y="478776"/>
                      <a:pt x="5528" y="464489"/>
                    </a:cubicBezTo>
                    <a:lnTo>
                      <a:pt x="5528" y="464489"/>
                    </a:lnTo>
                    <a:lnTo>
                      <a:pt x="146498" y="147306"/>
                    </a:lnTo>
                    <a:cubicBezTo>
                      <a:pt x="148403" y="143496"/>
                      <a:pt x="149356" y="139686"/>
                      <a:pt x="149356" y="135876"/>
                    </a:cubicBezTo>
                    <a:lnTo>
                      <a:pt x="149356" y="135876"/>
                    </a:lnTo>
                    <a:lnTo>
                      <a:pt x="149356" y="19671"/>
                    </a:lnTo>
                    <a:lnTo>
                      <a:pt x="120781" y="19671"/>
                    </a:lnTo>
                    <a:lnTo>
                      <a:pt x="120781" y="621"/>
                    </a:lnTo>
                    <a:lnTo>
                      <a:pt x="367478" y="621"/>
                    </a:lnTo>
                    <a:close/>
                    <a:moveTo>
                      <a:pt x="252226" y="415911"/>
                    </a:moveTo>
                    <a:lnTo>
                      <a:pt x="249368" y="417816"/>
                    </a:lnTo>
                    <a:cubicBezTo>
                      <a:pt x="194123" y="456869"/>
                      <a:pt x="118876" y="453059"/>
                      <a:pt x="50296" y="409244"/>
                    </a:cubicBezTo>
                    <a:lnTo>
                      <a:pt x="22673" y="471156"/>
                    </a:lnTo>
                    <a:cubicBezTo>
                      <a:pt x="18863" y="480681"/>
                      <a:pt x="17911" y="491159"/>
                      <a:pt x="21721" y="501636"/>
                    </a:cubicBezTo>
                    <a:cubicBezTo>
                      <a:pt x="24578" y="509256"/>
                      <a:pt x="32198" y="514019"/>
                      <a:pt x="39818" y="514019"/>
                    </a:cubicBezTo>
                    <a:lnTo>
                      <a:pt x="39818" y="514019"/>
                    </a:lnTo>
                    <a:lnTo>
                      <a:pt x="446536" y="514019"/>
                    </a:lnTo>
                    <a:cubicBezTo>
                      <a:pt x="455108" y="514019"/>
                      <a:pt x="461776" y="509256"/>
                      <a:pt x="464633" y="501636"/>
                    </a:cubicBezTo>
                    <a:cubicBezTo>
                      <a:pt x="468443" y="492111"/>
                      <a:pt x="468443" y="480681"/>
                      <a:pt x="463681" y="471156"/>
                    </a:cubicBezTo>
                    <a:lnTo>
                      <a:pt x="463681" y="471156"/>
                    </a:lnTo>
                    <a:lnTo>
                      <a:pt x="435106" y="407339"/>
                    </a:lnTo>
                    <a:lnTo>
                      <a:pt x="434153" y="407339"/>
                    </a:lnTo>
                    <a:cubicBezTo>
                      <a:pt x="374146" y="378764"/>
                      <a:pt x="301756" y="382574"/>
                      <a:pt x="252226" y="415911"/>
                    </a:cubicBezTo>
                    <a:close/>
                    <a:moveTo>
                      <a:pt x="319853" y="19671"/>
                    </a:moveTo>
                    <a:lnTo>
                      <a:pt x="167453" y="19671"/>
                    </a:lnTo>
                    <a:lnTo>
                      <a:pt x="167453" y="135876"/>
                    </a:lnTo>
                    <a:cubicBezTo>
                      <a:pt x="167453" y="141591"/>
                      <a:pt x="166501" y="147306"/>
                      <a:pt x="164596" y="153021"/>
                    </a:cubicBezTo>
                    <a:lnTo>
                      <a:pt x="164596" y="153021"/>
                    </a:lnTo>
                    <a:lnTo>
                      <a:pt x="163643" y="155879"/>
                    </a:lnTo>
                    <a:lnTo>
                      <a:pt x="57916" y="393051"/>
                    </a:lnTo>
                    <a:cubicBezTo>
                      <a:pt x="119828" y="433056"/>
                      <a:pt x="186503" y="437819"/>
                      <a:pt x="235081" y="405434"/>
                    </a:cubicBezTo>
                    <a:lnTo>
                      <a:pt x="237938" y="403529"/>
                    </a:lnTo>
                    <a:cubicBezTo>
                      <a:pt x="289373" y="367334"/>
                      <a:pt x="360811" y="360666"/>
                      <a:pt x="424628" y="383526"/>
                    </a:cubicBezTo>
                    <a:lnTo>
                      <a:pt x="323663" y="155879"/>
                    </a:lnTo>
                    <a:cubicBezTo>
                      <a:pt x="320806" y="150164"/>
                      <a:pt x="319853" y="143496"/>
                      <a:pt x="319853" y="136829"/>
                    </a:cubicBezTo>
                    <a:lnTo>
                      <a:pt x="319853" y="136829"/>
                    </a:lnTo>
                    <a:lnTo>
                      <a:pt x="319853" y="19671"/>
                    </a:lnTo>
                    <a:close/>
                    <a:moveTo>
                      <a:pt x="305566" y="248271"/>
                    </a:moveTo>
                    <a:cubicBezTo>
                      <a:pt x="329378" y="248271"/>
                      <a:pt x="348428" y="267321"/>
                      <a:pt x="348428" y="291134"/>
                    </a:cubicBezTo>
                    <a:cubicBezTo>
                      <a:pt x="348428" y="314946"/>
                      <a:pt x="329378" y="333996"/>
                      <a:pt x="305566" y="333996"/>
                    </a:cubicBezTo>
                    <a:cubicBezTo>
                      <a:pt x="281753" y="333996"/>
                      <a:pt x="262703" y="314946"/>
                      <a:pt x="262703" y="291134"/>
                    </a:cubicBezTo>
                    <a:cubicBezTo>
                      <a:pt x="262703" y="267321"/>
                      <a:pt x="281753" y="248271"/>
                      <a:pt x="305566" y="248271"/>
                    </a:cubicBezTo>
                    <a:close/>
                    <a:moveTo>
                      <a:pt x="305566" y="267321"/>
                    </a:moveTo>
                    <a:cubicBezTo>
                      <a:pt x="292231" y="267321"/>
                      <a:pt x="281753" y="277799"/>
                      <a:pt x="281753" y="291134"/>
                    </a:cubicBezTo>
                    <a:cubicBezTo>
                      <a:pt x="281753" y="304469"/>
                      <a:pt x="292231" y="314946"/>
                      <a:pt x="305566" y="314946"/>
                    </a:cubicBezTo>
                    <a:cubicBezTo>
                      <a:pt x="318901" y="314946"/>
                      <a:pt x="329378" y="304469"/>
                      <a:pt x="329378" y="291134"/>
                    </a:cubicBezTo>
                    <a:cubicBezTo>
                      <a:pt x="329378" y="277799"/>
                      <a:pt x="318901" y="267321"/>
                      <a:pt x="305566" y="26732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7" name="ïsḻïḑé">
              <a:extLst>
                <a:ext uri="{FF2B5EF4-FFF2-40B4-BE49-F238E27FC236}">
                  <a16:creationId xmlns:a16="http://schemas.microsoft.com/office/drawing/2014/main" xmlns="" id="{FB9DD8E1-535D-448A-8216-0B5E33A844D9}"/>
                </a:ext>
              </a:extLst>
            </p:cNvPr>
            <p:cNvSpPr txBox="1"/>
            <p:nvPr/>
          </p:nvSpPr>
          <p:spPr>
            <a:xfrm>
              <a:off x="6674429" y="5149423"/>
              <a:ext cx="6437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435839"/>
                  </a:solidFill>
                </a:rPr>
                <a:t>0</a:t>
              </a:r>
              <a:r>
                <a:rPr lang="en-US" altLang="zh-CN" sz="100" b="1">
                  <a:solidFill>
                    <a:srgbClr val="435839"/>
                  </a:solidFill>
                </a:rPr>
                <a:t> </a:t>
              </a:r>
              <a:r>
                <a:rPr lang="en-US" altLang="zh-CN" sz="3200" b="1">
                  <a:solidFill>
                    <a:srgbClr val="435839"/>
                  </a:solidFill>
                </a:rPr>
                <a:t>4</a:t>
              </a:r>
              <a:endParaRPr lang="zh-CN" altLang="en-US" sz="3200" b="1" dirty="0">
                <a:solidFill>
                  <a:srgbClr val="435839"/>
                </a:solidFill>
              </a:endParaRPr>
            </a:p>
          </p:txBody>
        </p:sp>
        <p:sp>
          <p:nvSpPr>
            <p:cNvPr id="38" name="îṩḻiḋê">
              <a:extLst>
                <a:ext uri="{FF2B5EF4-FFF2-40B4-BE49-F238E27FC236}">
                  <a16:creationId xmlns:a16="http://schemas.microsoft.com/office/drawing/2014/main" xmlns="" id="{B2AA8D71-A606-40C7-8227-7F13F2482636}"/>
                </a:ext>
              </a:extLst>
            </p:cNvPr>
            <p:cNvSpPr txBox="1"/>
            <p:nvPr/>
          </p:nvSpPr>
          <p:spPr>
            <a:xfrm>
              <a:off x="2005362" y="5403159"/>
              <a:ext cx="3497441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什么是内脏？</a:t>
              </a:r>
              <a:r>
                <a:rPr lang="en-US" altLang="zh-CN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9</a:t>
              </a:r>
              <a:r>
                <a:rPr lang="zh-CN" altLang="en-US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大系统</a:t>
              </a:r>
            </a:p>
          </p:txBody>
        </p:sp>
        <p:sp>
          <p:nvSpPr>
            <p:cNvPr id="39" name="iṧ1ïḍê">
              <a:extLst>
                <a:ext uri="{FF2B5EF4-FFF2-40B4-BE49-F238E27FC236}">
                  <a16:creationId xmlns:a16="http://schemas.microsoft.com/office/drawing/2014/main" xmlns="" id="{CA13108B-517C-4D81-8E20-0EDD685A8725}"/>
                </a:ext>
              </a:extLst>
            </p:cNvPr>
            <p:cNvSpPr txBox="1"/>
            <p:nvPr/>
          </p:nvSpPr>
          <p:spPr>
            <a:xfrm>
              <a:off x="4358725" y="5015412"/>
              <a:ext cx="11588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01C2D5BB-33CB-4E40-92D9-9CD8BFF2B8F3}"/>
              </a:ext>
            </a:extLst>
          </p:cNvPr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xmlns="" id="{96172F54-35AE-4CB1-AC8F-C09EEBC06A9C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xmlns="" id="{110112F6-6632-4D29-AF42-1D10533227AF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xmlns="" id="{D9F863FF-21F4-4206-ACD5-0BDA74C770D1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xmlns="" id="{004D6B03-846B-4B48-ACE9-B0C68A4FD6F3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xmlns="" id="{51A4BEA7-A5B2-479A-9759-1A7D793B47F8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xmlns="" id="{92300E1B-EBF8-48D4-B880-5DC515CBC215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xmlns="" id="{9724F386-F6FB-47B8-B4A0-303E02801B0B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xmlns="" id="{11BC235B-DEE5-407B-ADA6-56CECE3E98B1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6">
              <a:extLst>
                <a:ext uri="{FF2B5EF4-FFF2-40B4-BE49-F238E27FC236}">
                  <a16:creationId xmlns:a16="http://schemas.microsoft.com/office/drawing/2014/main" xmlns="" id="{C9EB1302-F7E5-4EAA-95A4-3F6C517212FB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81" name="Freeform 6">
              <a:extLst>
                <a:ext uri="{FF2B5EF4-FFF2-40B4-BE49-F238E27FC236}">
                  <a16:creationId xmlns:a16="http://schemas.microsoft.com/office/drawing/2014/main" xmlns="" id="{0E830E8D-89F6-4DE2-9708-5ECDED2DFF86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9643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7DFFF6C-FCE0-4F79-8D31-652A34B8779C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（二）人体的分部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ACBF235-8246-4378-96EF-B44AE6AD86A1}"/>
              </a:ext>
            </a:extLst>
          </p:cNvPr>
          <p:cNvGrpSpPr/>
          <p:nvPr/>
        </p:nvGrpSpPr>
        <p:grpSpPr>
          <a:xfrm>
            <a:off x="1100521" y="1741737"/>
            <a:ext cx="2131411" cy="3534456"/>
            <a:chOff x="1100521" y="1741737"/>
            <a:chExt cx="2131411" cy="3534456"/>
          </a:xfrm>
        </p:grpSpPr>
        <p:sp>
          <p:nvSpPr>
            <p:cNvPr id="49" name="iSļiḍê">
              <a:extLst>
                <a:ext uri="{FF2B5EF4-FFF2-40B4-BE49-F238E27FC236}">
                  <a16:creationId xmlns:a16="http://schemas.microsoft.com/office/drawing/2014/main" xmlns="" id="{187A0FC6-B83A-44B2-AAA0-3A0CEB7C3216}"/>
                </a:ext>
              </a:extLst>
            </p:cNvPr>
            <p:cNvSpPr/>
            <p:nvPr/>
          </p:nvSpPr>
          <p:spPr>
            <a:xfrm>
              <a:off x="1100522" y="1741737"/>
              <a:ext cx="2131410" cy="2852450"/>
            </a:xfrm>
            <a:prstGeom prst="roundRect">
              <a:avLst>
                <a:gd name="adj" fmla="val 4700"/>
              </a:avLst>
            </a:prstGeom>
            <a:blipFill>
              <a:blip r:embed="rId2"/>
              <a:stretch>
                <a:fillRect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B07C0905-287F-4AA0-B6B0-DC59DF191B00}"/>
                </a:ext>
              </a:extLst>
            </p:cNvPr>
            <p:cNvSpPr/>
            <p:nvPr/>
          </p:nvSpPr>
          <p:spPr>
            <a:xfrm>
              <a:off x="1100521" y="4824248"/>
              <a:ext cx="2131409" cy="451945"/>
            </a:xfrm>
            <a:prstGeom prst="roundRect">
              <a:avLst>
                <a:gd name="adj" fmla="val 22532"/>
              </a:avLst>
            </a:prstGeom>
            <a:solidFill>
              <a:srgbClr val="5E7C51"/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头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68A183D-B682-4B70-B703-65639D8FF257}"/>
              </a:ext>
            </a:extLst>
          </p:cNvPr>
          <p:cNvGrpSpPr/>
          <p:nvPr/>
        </p:nvGrpSpPr>
        <p:grpSpPr>
          <a:xfrm>
            <a:off x="3720371" y="1741737"/>
            <a:ext cx="2131410" cy="3534455"/>
            <a:chOff x="3720371" y="1741737"/>
            <a:chExt cx="2131410" cy="3534455"/>
          </a:xfrm>
        </p:grpSpPr>
        <p:sp>
          <p:nvSpPr>
            <p:cNvPr id="53" name="ïṡḷïḓé">
              <a:extLst>
                <a:ext uri="{FF2B5EF4-FFF2-40B4-BE49-F238E27FC236}">
                  <a16:creationId xmlns:a16="http://schemas.microsoft.com/office/drawing/2014/main" xmlns="" id="{AF80B8AE-FDA4-45D3-B3F0-588A0F9CB00E}"/>
                </a:ext>
              </a:extLst>
            </p:cNvPr>
            <p:cNvSpPr/>
            <p:nvPr/>
          </p:nvSpPr>
          <p:spPr>
            <a:xfrm>
              <a:off x="3720371" y="1741737"/>
              <a:ext cx="2131410" cy="2852450"/>
            </a:xfrm>
            <a:prstGeom prst="roundRect">
              <a:avLst>
                <a:gd name="adj" fmla="val 4700"/>
              </a:avLst>
            </a:prstGeom>
            <a:blipFill>
              <a:blip r:embed="rId3"/>
              <a:stretch>
                <a:fillRect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8" name="矩形: 圆角 97">
              <a:extLst>
                <a:ext uri="{FF2B5EF4-FFF2-40B4-BE49-F238E27FC236}">
                  <a16:creationId xmlns:a16="http://schemas.microsoft.com/office/drawing/2014/main" xmlns="" id="{1A2E5813-E0AE-4A12-BBFA-B2D5119C531D}"/>
                </a:ext>
              </a:extLst>
            </p:cNvPr>
            <p:cNvSpPr/>
            <p:nvPr/>
          </p:nvSpPr>
          <p:spPr>
            <a:xfrm>
              <a:off x="3720371" y="4824247"/>
              <a:ext cx="2131409" cy="451945"/>
            </a:xfrm>
            <a:prstGeom prst="roundRect">
              <a:avLst>
                <a:gd name="adj" fmla="val 22532"/>
              </a:avLst>
            </a:prstGeom>
            <a:solidFill>
              <a:srgbClr val="5E7C51"/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颈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8A22C19A-7381-4F50-B50C-6B922319AABB}"/>
              </a:ext>
            </a:extLst>
          </p:cNvPr>
          <p:cNvGrpSpPr/>
          <p:nvPr/>
        </p:nvGrpSpPr>
        <p:grpSpPr>
          <a:xfrm>
            <a:off x="6340220" y="1741737"/>
            <a:ext cx="2131410" cy="3534454"/>
            <a:chOff x="6340220" y="1741737"/>
            <a:chExt cx="2131410" cy="3534454"/>
          </a:xfrm>
        </p:grpSpPr>
        <p:sp>
          <p:nvSpPr>
            <p:cNvPr id="55" name="ïsḻïḓê">
              <a:extLst>
                <a:ext uri="{FF2B5EF4-FFF2-40B4-BE49-F238E27FC236}">
                  <a16:creationId xmlns:a16="http://schemas.microsoft.com/office/drawing/2014/main" xmlns="" id="{962E9502-69B4-4943-8105-91C9210AA0CD}"/>
                </a:ext>
              </a:extLst>
            </p:cNvPr>
            <p:cNvSpPr/>
            <p:nvPr/>
          </p:nvSpPr>
          <p:spPr>
            <a:xfrm>
              <a:off x="6340220" y="1741737"/>
              <a:ext cx="2131410" cy="2852450"/>
            </a:xfrm>
            <a:prstGeom prst="roundRect">
              <a:avLst>
                <a:gd name="adj" fmla="val 4700"/>
              </a:avLst>
            </a:prstGeom>
            <a:blipFill>
              <a:blip r:embed="rId4"/>
              <a:stretch>
                <a:fillRect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9" name="矩形: 圆角 98">
              <a:extLst>
                <a:ext uri="{FF2B5EF4-FFF2-40B4-BE49-F238E27FC236}">
                  <a16:creationId xmlns:a16="http://schemas.microsoft.com/office/drawing/2014/main" xmlns="" id="{3B143E75-B0D3-4FB4-9E53-67ACC3DB38A9}"/>
                </a:ext>
              </a:extLst>
            </p:cNvPr>
            <p:cNvSpPr/>
            <p:nvPr/>
          </p:nvSpPr>
          <p:spPr>
            <a:xfrm>
              <a:off x="6340221" y="4824246"/>
              <a:ext cx="2131409" cy="451945"/>
            </a:xfrm>
            <a:prstGeom prst="roundRect">
              <a:avLst>
                <a:gd name="adj" fmla="val 22532"/>
              </a:avLst>
            </a:prstGeom>
            <a:solidFill>
              <a:srgbClr val="5E7C51"/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躯干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79C3668-0906-489A-BD83-96A21EC54D37}"/>
              </a:ext>
            </a:extLst>
          </p:cNvPr>
          <p:cNvGrpSpPr/>
          <p:nvPr/>
        </p:nvGrpSpPr>
        <p:grpSpPr>
          <a:xfrm>
            <a:off x="8960068" y="1741737"/>
            <a:ext cx="2131412" cy="3534453"/>
            <a:chOff x="8960068" y="1741737"/>
            <a:chExt cx="2131412" cy="3534453"/>
          </a:xfrm>
        </p:grpSpPr>
        <p:sp>
          <p:nvSpPr>
            <p:cNvPr id="56" name="îṣ1íďé">
              <a:extLst>
                <a:ext uri="{FF2B5EF4-FFF2-40B4-BE49-F238E27FC236}">
                  <a16:creationId xmlns:a16="http://schemas.microsoft.com/office/drawing/2014/main" xmlns="" id="{285BDBCB-BCF7-4105-97F4-9F684B7E474C}"/>
                </a:ext>
              </a:extLst>
            </p:cNvPr>
            <p:cNvSpPr/>
            <p:nvPr/>
          </p:nvSpPr>
          <p:spPr>
            <a:xfrm>
              <a:off x="8960068" y="1741737"/>
              <a:ext cx="2131410" cy="2852450"/>
            </a:xfrm>
            <a:prstGeom prst="roundRect">
              <a:avLst>
                <a:gd name="adj" fmla="val 4700"/>
              </a:avLst>
            </a:prstGeom>
            <a:blipFill>
              <a:blip r:embed="rId5"/>
              <a:stretch>
                <a:fillRect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00" name="矩形: 圆角 99">
              <a:extLst>
                <a:ext uri="{FF2B5EF4-FFF2-40B4-BE49-F238E27FC236}">
                  <a16:creationId xmlns:a16="http://schemas.microsoft.com/office/drawing/2014/main" xmlns="" id="{4D4626A2-0C2B-4D9C-B132-B5D8511B6B0A}"/>
                </a:ext>
              </a:extLst>
            </p:cNvPr>
            <p:cNvSpPr/>
            <p:nvPr/>
          </p:nvSpPr>
          <p:spPr>
            <a:xfrm>
              <a:off x="8960071" y="4824245"/>
              <a:ext cx="2131409" cy="451945"/>
            </a:xfrm>
            <a:prstGeom prst="roundRect">
              <a:avLst>
                <a:gd name="adj" fmla="val 22532"/>
              </a:avLst>
            </a:prstGeom>
            <a:solidFill>
              <a:srgbClr val="5E7C51"/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四肢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730356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194180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56652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659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人体解剖学基础常用术语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28" y="2042633"/>
            <a:ext cx="2343150" cy="523220"/>
          </a:xfrm>
          <a:prstGeom prst="rect">
            <a:avLst/>
          </a:prstGeom>
          <a:solidFill>
            <a:srgbClr val="5E7C5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第四部分</a:t>
            </a: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88796" y="380036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解剖学姿势</a:t>
            </a: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827430" y="380036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方位</a:t>
            </a:r>
          </a:p>
        </p:txBody>
      </p:sp>
      <p:sp>
        <p:nvSpPr>
          <p:cNvPr id="9" name="PA_矩形 35">
            <a:extLst>
              <a:ext uri="{FF2B5EF4-FFF2-40B4-BE49-F238E27FC236}">
                <a16:creationId xmlns:a16="http://schemas.microsoft.com/office/drawing/2014/main" xmlns="" id="{43DDED0D-1262-400F-82D2-7AFDAD1B715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9273567" y="3800367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轴和面</a:t>
            </a:r>
          </a:p>
        </p:txBody>
      </p:sp>
    </p:spTree>
    <p:extLst>
      <p:ext uri="{BB962C8B-B14F-4D97-AF65-F5344CB8AC3E}">
        <p14:creationId xmlns:p14="http://schemas.microsoft.com/office/powerpoint/2010/main" xmlns="" val="2834662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F22DB7B-3A33-4E9E-9EA2-B632599E3BFC}"/>
              </a:ext>
            </a:extLst>
          </p:cNvPr>
          <p:cNvGrpSpPr/>
          <p:nvPr/>
        </p:nvGrpSpPr>
        <p:grpSpPr>
          <a:xfrm>
            <a:off x="1759732" y="1661886"/>
            <a:ext cx="9492343" cy="3534228"/>
            <a:chOff x="1759732" y="1661886"/>
            <a:chExt cx="9492343" cy="3534228"/>
          </a:xfrm>
        </p:grpSpPr>
        <p:sp>
          <p:nvSpPr>
            <p:cNvPr id="3" name="işlïďé">
              <a:extLst>
                <a:ext uri="{FF2B5EF4-FFF2-40B4-BE49-F238E27FC236}">
                  <a16:creationId xmlns:a16="http://schemas.microsoft.com/office/drawing/2014/main" xmlns="" id="{4B040D3B-3D08-478C-B706-D2C0D2ACFA34}"/>
                </a:ext>
              </a:extLst>
            </p:cNvPr>
            <p:cNvSpPr/>
            <p:nvPr/>
          </p:nvSpPr>
          <p:spPr>
            <a:xfrm>
              <a:off x="1759732" y="1661886"/>
              <a:ext cx="9492343" cy="3534228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ṥliďe">
              <a:extLst>
                <a:ext uri="{FF2B5EF4-FFF2-40B4-BE49-F238E27FC236}">
                  <a16:creationId xmlns:a16="http://schemas.microsoft.com/office/drawing/2014/main" xmlns="" id="{A0475BD4-8CEB-4671-9CB7-3AFE75ADB36D}"/>
                </a:ext>
              </a:extLst>
            </p:cNvPr>
            <p:cNvSpPr txBox="1"/>
            <p:nvPr/>
          </p:nvSpPr>
          <p:spPr>
            <a:xfrm>
              <a:off x="7616459" y="2168645"/>
              <a:ext cx="3300516" cy="1422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身体直立，两眼平视前方，上肢下垂，手掌向前，下肢并拢，足尖向前。</a:t>
              </a:r>
              <a:endPara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ïSḻîḋe">
              <a:extLst>
                <a:ext uri="{FF2B5EF4-FFF2-40B4-BE49-F238E27FC236}">
                  <a16:creationId xmlns:a16="http://schemas.microsoft.com/office/drawing/2014/main" xmlns="" id="{E5A68303-A76F-46BC-AE53-EFD00ED92C0D}"/>
                </a:ext>
              </a:extLst>
            </p:cNvPr>
            <p:cNvGrpSpPr/>
            <p:nvPr/>
          </p:nvGrpSpPr>
          <p:grpSpPr>
            <a:xfrm>
              <a:off x="7616459" y="4098358"/>
              <a:ext cx="1649562" cy="410198"/>
              <a:chOff x="3432374" y="4629467"/>
              <a:chExt cx="1649562" cy="410198"/>
            </a:xfrm>
          </p:grpSpPr>
          <p:grpSp>
            <p:nvGrpSpPr>
              <p:cNvPr id="10" name="ïṣ1îďé">
                <a:extLst>
                  <a:ext uri="{FF2B5EF4-FFF2-40B4-BE49-F238E27FC236}">
                    <a16:creationId xmlns:a16="http://schemas.microsoft.com/office/drawing/2014/main" xmlns="" id="{3169E54C-3CCB-4741-9D6B-C06EDC571344}"/>
                  </a:ext>
                </a:extLst>
              </p:cNvPr>
              <p:cNvGrpSpPr/>
              <p:nvPr/>
            </p:nvGrpSpPr>
            <p:grpSpPr>
              <a:xfrm>
                <a:off x="3432374" y="4629467"/>
                <a:ext cx="410200" cy="410198"/>
                <a:chOff x="7351997" y="1251015"/>
                <a:chExt cx="410200" cy="410198"/>
              </a:xfrm>
            </p:grpSpPr>
            <p:sp>
              <p:nvSpPr>
                <p:cNvPr id="17" name="ïṩḻíďé">
                  <a:extLst>
                    <a:ext uri="{FF2B5EF4-FFF2-40B4-BE49-F238E27FC236}">
                      <a16:creationId xmlns:a16="http://schemas.microsoft.com/office/drawing/2014/main" xmlns="" id="{88D5CB04-35F2-475A-9518-0440BCFC2524}"/>
                    </a:ext>
                  </a:extLst>
                </p:cNvPr>
                <p:cNvSpPr/>
                <p:nvPr/>
              </p:nvSpPr>
              <p:spPr>
                <a:xfrm>
                  <a:off x="7351997" y="1251015"/>
                  <a:ext cx="410200" cy="410198"/>
                </a:xfrm>
                <a:prstGeom prst="ellipse">
                  <a:avLst/>
                </a:prstGeom>
                <a:solidFill>
                  <a:srgbClr val="5E7C51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iṥliďê">
                  <a:extLst>
                    <a:ext uri="{FF2B5EF4-FFF2-40B4-BE49-F238E27FC236}">
                      <a16:creationId xmlns:a16="http://schemas.microsoft.com/office/drawing/2014/main" xmlns="" id="{9FC6FBE4-B582-45B0-BB37-59FCF63A951E}"/>
                    </a:ext>
                  </a:extLst>
                </p:cNvPr>
                <p:cNvSpPr/>
                <p:nvPr/>
              </p:nvSpPr>
              <p:spPr>
                <a:xfrm>
                  <a:off x="7468097" y="1389364"/>
                  <a:ext cx="178001" cy="133500"/>
                </a:xfrm>
                <a:custGeom>
                  <a:avLst/>
                  <a:gdLst>
                    <a:gd name="connsiteX0" fmla="*/ 505433 w 533400"/>
                    <a:gd name="connsiteY0" fmla="*/ 621 h 400050"/>
                    <a:gd name="connsiteX1" fmla="*/ 534008 w 533400"/>
                    <a:gd name="connsiteY1" fmla="*/ 29196 h 400050"/>
                    <a:gd name="connsiteX2" fmla="*/ 534008 w 533400"/>
                    <a:gd name="connsiteY2" fmla="*/ 372096 h 400050"/>
                    <a:gd name="connsiteX3" fmla="*/ 505433 w 533400"/>
                    <a:gd name="connsiteY3" fmla="*/ 400671 h 400050"/>
                    <a:gd name="connsiteX4" fmla="*/ 29183 w 533400"/>
                    <a:gd name="connsiteY4" fmla="*/ 400671 h 400050"/>
                    <a:gd name="connsiteX5" fmla="*/ 608 w 533400"/>
                    <a:gd name="connsiteY5" fmla="*/ 372096 h 400050"/>
                    <a:gd name="connsiteX6" fmla="*/ 608 w 533400"/>
                    <a:gd name="connsiteY6" fmla="*/ 29196 h 400050"/>
                    <a:gd name="connsiteX7" fmla="*/ 29183 w 533400"/>
                    <a:gd name="connsiteY7" fmla="*/ 621 h 400050"/>
                    <a:gd name="connsiteX8" fmla="*/ 505433 w 533400"/>
                    <a:gd name="connsiteY8" fmla="*/ 621 h 400050"/>
                    <a:gd name="connsiteX9" fmla="*/ 391419 w 533400"/>
                    <a:gd name="connsiteY9" fmla="*/ 198646 h 400050"/>
                    <a:gd name="connsiteX10" fmla="*/ 351414 w 533400"/>
                    <a:gd name="connsiteY10" fmla="*/ 204170 h 400050"/>
                    <a:gd name="connsiteX11" fmla="*/ 351414 w 533400"/>
                    <a:gd name="connsiteY11" fmla="*/ 204170 h 400050"/>
                    <a:gd name="connsiteX12" fmla="*/ 267118 w 533400"/>
                    <a:gd name="connsiteY12" fmla="*/ 315613 h 400050"/>
                    <a:gd name="connsiteX13" fmla="*/ 264641 w 533400"/>
                    <a:gd name="connsiteY13" fmla="*/ 318470 h 400050"/>
                    <a:gd name="connsiteX14" fmla="*/ 224255 w 533400"/>
                    <a:gd name="connsiteY14" fmla="*/ 318756 h 400050"/>
                    <a:gd name="connsiteX15" fmla="*/ 224255 w 533400"/>
                    <a:gd name="connsiteY15" fmla="*/ 318756 h 400050"/>
                    <a:gd name="connsiteX16" fmla="*/ 162152 w 533400"/>
                    <a:gd name="connsiteY16" fmla="*/ 257415 h 400050"/>
                    <a:gd name="connsiteX17" fmla="*/ 160247 w 533400"/>
                    <a:gd name="connsiteY17" fmla="*/ 255701 h 400050"/>
                    <a:gd name="connsiteX18" fmla="*/ 120052 w 533400"/>
                    <a:gd name="connsiteY18" fmla="*/ 259606 h 400050"/>
                    <a:gd name="connsiteX19" fmla="*/ 120052 w 533400"/>
                    <a:gd name="connsiteY19" fmla="*/ 259606 h 400050"/>
                    <a:gd name="connsiteX20" fmla="*/ 32517 w 533400"/>
                    <a:gd name="connsiteY20" fmla="*/ 366095 h 400050"/>
                    <a:gd name="connsiteX21" fmla="*/ 30326 w 533400"/>
                    <a:gd name="connsiteY21" fmla="*/ 372096 h 400050"/>
                    <a:gd name="connsiteX22" fmla="*/ 39851 w 533400"/>
                    <a:gd name="connsiteY22" fmla="*/ 381621 h 400050"/>
                    <a:gd name="connsiteX23" fmla="*/ 39851 w 533400"/>
                    <a:gd name="connsiteY23" fmla="*/ 381621 h 400050"/>
                    <a:gd name="connsiteX24" fmla="*/ 497242 w 533400"/>
                    <a:gd name="connsiteY24" fmla="*/ 381621 h 400050"/>
                    <a:gd name="connsiteX25" fmla="*/ 502480 w 533400"/>
                    <a:gd name="connsiteY25" fmla="*/ 380002 h 400050"/>
                    <a:gd name="connsiteX26" fmla="*/ 505147 w 533400"/>
                    <a:gd name="connsiteY26" fmla="*/ 366762 h 400050"/>
                    <a:gd name="connsiteX27" fmla="*/ 505147 w 533400"/>
                    <a:gd name="connsiteY27" fmla="*/ 366762 h 400050"/>
                    <a:gd name="connsiteX28" fmla="*/ 397991 w 533400"/>
                    <a:gd name="connsiteY28" fmla="*/ 205504 h 400050"/>
                    <a:gd name="connsiteX29" fmla="*/ 391419 w 533400"/>
                    <a:gd name="connsiteY29" fmla="*/ 198646 h 400050"/>
                    <a:gd name="connsiteX30" fmla="*/ 95858 w 533400"/>
                    <a:gd name="connsiteY30" fmla="*/ 57771 h 400050"/>
                    <a:gd name="connsiteX31" fmla="*/ 57758 w 533400"/>
                    <a:gd name="connsiteY31" fmla="*/ 95871 h 400050"/>
                    <a:gd name="connsiteX32" fmla="*/ 95858 w 533400"/>
                    <a:gd name="connsiteY32" fmla="*/ 133971 h 400050"/>
                    <a:gd name="connsiteX33" fmla="*/ 133958 w 533400"/>
                    <a:gd name="connsiteY33" fmla="*/ 95871 h 400050"/>
                    <a:gd name="connsiteX34" fmla="*/ 95858 w 533400"/>
                    <a:gd name="connsiteY34" fmla="*/ 57771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3400" h="400050">
                      <a:moveTo>
                        <a:pt x="505433" y="621"/>
                      </a:moveTo>
                      <a:cubicBezTo>
                        <a:pt x="521245" y="621"/>
                        <a:pt x="534008" y="13385"/>
                        <a:pt x="534008" y="29196"/>
                      </a:cubicBezTo>
                      <a:lnTo>
                        <a:pt x="534008" y="372096"/>
                      </a:lnTo>
                      <a:cubicBezTo>
                        <a:pt x="534008" y="387907"/>
                        <a:pt x="521245" y="400671"/>
                        <a:pt x="505433" y="400671"/>
                      </a:cubicBezTo>
                      <a:lnTo>
                        <a:pt x="29183" y="400671"/>
                      </a:lnTo>
                      <a:cubicBezTo>
                        <a:pt x="13371" y="400671"/>
                        <a:pt x="608" y="387907"/>
                        <a:pt x="608" y="372096"/>
                      </a:cubicBezTo>
                      <a:lnTo>
                        <a:pt x="608" y="29196"/>
                      </a:lnTo>
                      <a:cubicBezTo>
                        <a:pt x="608" y="13385"/>
                        <a:pt x="13371" y="621"/>
                        <a:pt x="29183" y="621"/>
                      </a:cubicBezTo>
                      <a:lnTo>
                        <a:pt x="505433" y="621"/>
                      </a:lnTo>
                      <a:close/>
                      <a:moveTo>
                        <a:pt x="391419" y="198646"/>
                      </a:moveTo>
                      <a:cubicBezTo>
                        <a:pt x="378846" y="189121"/>
                        <a:pt x="360939" y="191597"/>
                        <a:pt x="351414" y="204170"/>
                      </a:cubicBezTo>
                      <a:lnTo>
                        <a:pt x="351414" y="204170"/>
                      </a:lnTo>
                      <a:lnTo>
                        <a:pt x="267118" y="315613"/>
                      </a:lnTo>
                      <a:cubicBezTo>
                        <a:pt x="266355" y="316660"/>
                        <a:pt x="265498" y="317518"/>
                        <a:pt x="264641" y="318470"/>
                      </a:cubicBezTo>
                      <a:cubicBezTo>
                        <a:pt x="253592" y="329710"/>
                        <a:pt x="235495" y="329805"/>
                        <a:pt x="224255" y="318756"/>
                      </a:cubicBezTo>
                      <a:lnTo>
                        <a:pt x="224255" y="318756"/>
                      </a:lnTo>
                      <a:lnTo>
                        <a:pt x="162152" y="257415"/>
                      </a:lnTo>
                      <a:cubicBezTo>
                        <a:pt x="161485" y="256844"/>
                        <a:pt x="160914" y="256177"/>
                        <a:pt x="160247" y="255701"/>
                      </a:cubicBezTo>
                      <a:cubicBezTo>
                        <a:pt x="148055" y="245699"/>
                        <a:pt x="130053" y="247414"/>
                        <a:pt x="120052" y="259606"/>
                      </a:cubicBezTo>
                      <a:lnTo>
                        <a:pt x="120052" y="259606"/>
                      </a:lnTo>
                      <a:lnTo>
                        <a:pt x="32517" y="366095"/>
                      </a:lnTo>
                      <a:cubicBezTo>
                        <a:pt x="31088" y="367810"/>
                        <a:pt x="30326" y="369905"/>
                        <a:pt x="30326" y="372096"/>
                      </a:cubicBezTo>
                      <a:cubicBezTo>
                        <a:pt x="30326" y="377335"/>
                        <a:pt x="34612" y="381621"/>
                        <a:pt x="39851" y="381621"/>
                      </a:cubicBezTo>
                      <a:lnTo>
                        <a:pt x="39851" y="381621"/>
                      </a:lnTo>
                      <a:lnTo>
                        <a:pt x="497242" y="381621"/>
                      </a:lnTo>
                      <a:cubicBezTo>
                        <a:pt x="499146" y="381621"/>
                        <a:pt x="500956" y="381050"/>
                        <a:pt x="502480" y="380002"/>
                      </a:cubicBezTo>
                      <a:cubicBezTo>
                        <a:pt x="506862" y="377049"/>
                        <a:pt x="508005" y="371144"/>
                        <a:pt x="505147" y="366762"/>
                      </a:cubicBezTo>
                      <a:lnTo>
                        <a:pt x="505147" y="366762"/>
                      </a:lnTo>
                      <a:lnTo>
                        <a:pt x="397991" y="205504"/>
                      </a:lnTo>
                      <a:cubicBezTo>
                        <a:pt x="396181" y="202932"/>
                        <a:pt x="393990" y="200551"/>
                        <a:pt x="391419" y="198646"/>
                      </a:cubicBezTo>
                      <a:close/>
                      <a:moveTo>
                        <a:pt x="95858" y="57771"/>
                      </a:moveTo>
                      <a:cubicBezTo>
                        <a:pt x="74808" y="57771"/>
                        <a:pt x="57758" y="74821"/>
                        <a:pt x="57758" y="95871"/>
                      </a:cubicBezTo>
                      <a:cubicBezTo>
                        <a:pt x="57758" y="116921"/>
                        <a:pt x="74808" y="133971"/>
                        <a:pt x="95858" y="133971"/>
                      </a:cubicBezTo>
                      <a:cubicBezTo>
                        <a:pt x="116908" y="133971"/>
                        <a:pt x="133958" y="116921"/>
                        <a:pt x="133958" y="95871"/>
                      </a:cubicBezTo>
                      <a:cubicBezTo>
                        <a:pt x="133958" y="74821"/>
                        <a:pt x="116908" y="57771"/>
                        <a:pt x="95858" y="5777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" name="i$lïḓe">
                <a:extLst>
                  <a:ext uri="{FF2B5EF4-FFF2-40B4-BE49-F238E27FC236}">
                    <a16:creationId xmlns:a16="http://schemas.microsoft.com/office/drawing/2014/main" xmlns="" id="{2B0ECDF3-FEE3-48D6-8377-962EF91F9FEF}"/>
                  </a:ext>
                </a:extLst>
              </p:cNvPr>
              <p:cNvGrpSpPr/>
              <p:nvPr/>
            </p:nvGrpSpPr>
            <p:grpSpPr>
              <a:xfrm>
                <a:off x="4052055" y="4629467"/>
                <a:ext cx="410200" cy="410198"/>
                <a:chOff x="7351997" y="1251015"/>
                <a:chExt cx="410200" cy="410198"/>
              </a:xfrm>
            </p:grpSpPr>
            <p:sp>
              <p:nvSpPr>
                <p:cNvPr id="15" name="îSlïḍé">
                  <a:extLst>
                    <a:ext uri="{FF2B5EF4-FFF2-40B4-BE49-F238E27FC236}">
                      <a16:creationId xmlns:a16="http://schemas.microsoft.com/office/drawing/2014/main" xmlns="" id="{2ECD3462-9940-4DFD-84F9-E96BC71A6636}"/>
                    </a:ext>
                  </a:extLst>
                </p:cNvPr>
                <p:cNvSpPr/>
                <p:nvPr/>
              </p:nvSpPr>
              <p:spPr>
                <a:xfrm>
                  <a:off x="7351997" y="1251015"/>
                  <a:ext cx="410200" cy="410198"/>
                </a:xfrm>
                <a:prstGeom prst="ellipse">
                  <a:avLst/>
                </a:prstGeom>
                <a:solidFill>
                  <a:srgbClr val="5E7C51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" name="íšlide">
                  <a:extLst>
                    <a:ext uri="{FF2B5EF4-FFF2-40B4-BE49-F238E27FC236}">
                      <a16:creationId xmlns:a16="http://schemas.microsoft.com/office/drawing/2014/main" xmlns="" id="{DD16980F-1FC0-46AF-8235-29FF3CED8A93}"/>
                    </a:ext>
                  </a:extLst>
                </p:cNvPr>
                <p:cNvSpPr/>
                <p:nvPr/>
              </p:nvSpPr>
              <p:spPr>
                <a:xfrm>
                  <a:off x="7468097" y="1360756"/>
                  <a:ext cx="178001" cy="162108"/>
                </a:xfrm>
                <a:custGeom>
                  <a:avLst/>
                  <a:gdLst>
                    <a:gd name="connsiteX0" fmla="*/ 125329 w 533400"/>
                    <a:gd name="connsiteY0" fmla="*/ 229221 h 485775"/>
                    <a:gd name="connsiteX1" fmla="*/ 125329 w 533400"/>
                    <a:gd name="connsiteY1" fmla="*/ 276846 h 485775"/>
                    <a:gd name="connsiteX2" fmla="*/ 144379 w 533400"/>
                    <a:gd name="connsiteY2" fmla="*/ 276846 h 485775"/>
                    <a:gd name="connsiteX3" fmla="*/ 144379 w 533400"/>
                    <a:gd name="connsiteY3" fmla="*/ 229221 h 485775"/>
                    <a:gd name="connsiteX4" fmla="*/ 392029 w 533400"/>
                    <a:gd name="connsiteY4" fmla="*/ 229221 h 485775"/>
                    <a:gd name="connsiteX5" fmla="*/ 392029 w 533400"/>
                    <a:gd name="connsiteY5" fmla="*/ 276846 h 485775"/>
                    <a:gd name="connsiteX6" fmla="*/ 411079 w 533400"/>
                    <a:gd name="connsiteY6" fmla="*/ 276846 h 485775"/>
                    <a:gd name="connsiteX7" fmla="*/ 411079 w 533400"/>
                    <a:gd name="connsiteY7" fmla="*/ 229221 h 485775"/>
                    <a:gd name="connsiteX8" fmla="*/ 534904 w 533400"/>
                    <a:gd name="connsiteY8" fmla="*/ 229221 h 485775"/>
                    <a:gd name="connsiteX9" fmla="*/ 534904 w 533400"/>
                    <a:gd name="connsiteY9" fmla="*/ 457821 h 485775"/>
                    <a:gd name="connsiteX10" fmla="*/ 506329 w 533400"/>
                    <a:gd name="connsiteY10" fmla="*/ 486396 h 485775"/>
                    <a:gd name="connsiteX11" fmla="*/ 30079 w 533400"/>
                    <a:gd name="connsiteY11" fmla="*/ 486396 h 485775"/>
                    <a:gd name="connsiteX12" fmla="*/ 1504 w 533400"/>
                    <a:gd name="connsiteY12" fmla="*/ 457821 h 485775"/>
                    <a:gd name="connsiteX13" fmla="*/ 1504 w 533400"/>
                    <a:gd name="connsiteY13" fmla="*/ 229221 h 485775"/>
                    <a:gd name="connsiteX14" fmla="*/ 125329 w 533400"/>
                    <a:gd name="connsiteY14" fmla="*/ 229221 h 485775"/>
                    <a:gd name="connsiteX15" fmla="*/ 372979 w 533400"/>
                    <a:gd name="connsiteY15" fmla="*/ 621 h 485775"/>
                    <a:gd name="connsiteX16" fmla="*/ 411079 w 533400"/>
                    <a:gd name="connsiteY16" fmla="*/ 36816 h 485775"/>
                    <a:gd name="connsiteX17" fmla="*/ 411079 w 533400"/>
                    <a:gd name="connsiteY17" fmla="*/ 38721 h 485775"/>
                    <a:gd name="connsiteX18" fmla="*/ 411079 w 533400"/>
                    <a:gd name="connsiteY18" fmla="*/ 114921 h 485775"/>
                    <a:gd name="connsiteX19" fmla="*/ 506329 w 533400"/>
                    <a:gd name="connsiteY19" fmla="*/ 114921 h 485775"/>
                    <a:gd name="connsiteX20" fmla="*/ 534904 w 533400"/>
                    <a:gd name="connsiteY20" fmla="*/ 143496 h 485775"/>
                    <a:gd name="connsiteX21" fmla="*/ 534904 w 533400"/>
                    <a:gd name="connsiteY21" fmla="*/ 210171 h 485775"/>
                    <a:gd name="connsiteX22" fmla="*/ 1504 w 533400"/>
                    <a:gd name="connsiteY22" fmla="*/ 210171 h 485775"/>
                    <a:gd name="connsiteX23" fmla="*/ 1504 w 533400"/>
                    <a:gd name="connsiteY23" fmla="*/ 143496 h 485775"/>
                    <a:gd name="connsiteX24" fmla="*/ 30079 w 533400"/>
                    <a:gd name="connsiteY24" fmla="*/ 114921 h 485775"/>
                    <a:gd name="connsiteX25" fmla="*/ 125329 w 533400"/>
                    <a:gd name="connsiteY25" fmla="*/ 114921 h 485775"/>
                    <a:gd name="connsiteX26" fmla="*/ 125329 w 533400"/>
                    <a:gd name="connsiteY26" fmla="*/ 38721 h 485775"/>
                    <a:gd name="connsiteX27" fmla="*/ 161524 w 533400"/>
                    <a:gd name="connsiteY27" fmla="*/ 621 h 485775"/>
                    <a:gd name="connsiteX28" fmla="*/ 163429 w 533400"/>
                    <a:gd name="connsiteY28" fmla="*/ 621 h 485775"/>
                    <a:gd name="connsiteX29" fmla="*/ 372979 w 533400"/>
                    <a:gd name="connsiteY29" fmla="*/ 621 h 485775"/>
                    <a:gd name="connsiteX30" fmla="*/ 372979 w 533400"/>
                    <a:gd name="connsiteY30" fmla="*/ 19671 h 485775"/>
                    <a:gd name="connsiteX31" fmla="*/ 163429 w 533400"/>
                    <a:gd name="connsiteY31" fmla="*/ 19671 h 485775"/>
                    <a:gd name="connsiteX32" fmla="*/ 144474 w 533400"/>
                    <a:gd name="connsiteY32" fmla="*/ 37292 h 485775"/>
                    <a:gd name="connsiteX33" fmla="*/ 144379 w 533400"/>
                    <a:gd name="connsiteY33" fmla="*/ 38721 h 485775"/>
                    <a:gd name="connsiteX34" fmla="*/ 144379 w 533400"/>
                    <a:gd name="connsiteY34" fmla="*/ 114921 h 485775"/>
                    <a:gd name="connsiteX35" fmla="*/ 392029 w 533400"/>
                    <a:gd name="connsiteY35" fmla="*/ 114921 h 485775"/>
                    <a:gd name="connsiteX36" fmla="*/ 392029 w 533400"/>
                    <a:gd name="connsiteY36" fmla="*/ 38721 h 485775"/>
                    <a:gd name="connsiteX37" fmla="*/ 375836 w 533400"/>
                    <a:gd name="connsiteY37" fmla="*/ 19862 h 485775"/>
                    <a:gd name="connsiteX38" fmla="*/ 374408 w 533400"/>
                    <a:gd name="connsiteY38" fmla="*/ 19671 h 485775"/>
                    <a:gd name="connsiteX39" fmla="*/ 372979 w 533400"/>
                    <a:gd name="connsiteY39" fmla="*/ 19671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533400" h="485775">
                      <a:moveTo>
                        <a:pt x="125329" y="229221"/>
                      </a:moveTo>
                      <a:lnTo>
                        <a:pt x="125329" y="276846"/>
                      </a:lnTo>
                      <a:lnTo>
                        <a:pt x="144379" y="276846"/>
                      </a:lnTo>
                      <a:lnTo>
                        <a:pt x="144379" y="229221"/>
                      </a:lnTo>
                      <a:lnTo>
                        <a:pt x="392029" y="229221"/>
                      </a:lnTo>
                      <a:lnTo>
                        <a:pt x="392029" y="276846"/>
                      </a:lnTo>
                      <a:lnTo>
                        <a:pt x="411079" y="276846"/>
                      </a:lnTo>
                      <a:lnTo>
                        <a:pt x="411079" y="229221"/>
                      </a:lnTo>
                      <a:lnTo>
                        <a:pt x="534904" y="229221"/>
                      </a:lnTo>
                      <a:lnTo>
                        <a:pt x="534904" y="457821"/>
                      </a:lnTo>
                      <a:cubicBezTo>
                        <a:pt x="534904" y="473632"/>
                        <a:pt x="522141" y="486396"/>
                        <a:pt x="506329" y="486396"/>
                      </a:cubicBezTo>
                      <a:lnTo>
                        <a:pt x="30079" y="486396"/>
                      </a:lnTo>
                      <a:cubicBezTo>
                        <a:pt x="14267" y="486396"/>
                        <a:pt x="1504" y="473632"/>
                        <a:pt x="1504" y="457821"/>
                      </a:cubicBezTo>
                      <a:lnTo>
                        <a:pt x="1504" y="229221"/>
                      </a:lnTo>
                      <a:lnTo>
                        <a:pt x="125329" y="229221"/>
                      </a:lnTo>
                      <a:close/>
                      <a:moveTo>
                        <a:pt x="372979" y="621"/>
                      </a:moveTo>
                      <a:cubicBezTo>
                        <a:pt x="393363" y="621"/>
                        <a:pt x="410031" y="16623"/>
                        <a:pt x="411079" y="36816"/>
                      </a:cubicBezTo>
                      <a:lnTo>
                        <a:pt x="411079" y="38721"/>
                      </a:lnTo>
                      <a:lnTo>
                        <a:pt x="411079" y="114921"/>
                      </a:lnTo>
                      <a:lnTo>
                        <a:pt x="506329" y="114921"/>
                      </a:lnTo>
                      <a:cubicBezTo>
                        <a:pt x="522141" y="114921"/>
                        <a:pt x="534904" y="127685"/>
                        <a:pt x="534904" y="143496"/>
                      </a:cubicBezTo>
                      <a:lnTo>
                        <a:pt x="534904" y="210171"/>
                      </a:lnTo>
                      <a:lnTo>
                        <a:pt x="1504" y="210171"/>
                      </a:lnTo>
                      <a:lnTo>
                        <a:pt x="1504" y="143496"/>
                      </a:lnTo>
                      <a:cubicBezTo>
                        <a:pt x="1504" y="127685"/>
                        <a:pt x="14267" y="114921"/>
                        <a:pt x="30079" y="114921"/>
                      </a:cubicBezTo>
                      <a:lnTo>
                        <a:pt x="125329" y="114921"/>
                      </a:lnTo>
                      <a:lnTo>
                        <a:pt x="125329" y="38721"/>
                      </a:lnTo>
                      <a:cubicBezTo>
                        <a:pt x="125329" y="18337"/>
                        <a:pt x="141331" y="1669"/>
                        <a:pt x="161524" y="621"/>
                      </a:cubicBezTo>
                      <a:lnTo>
                        <a:pt x="163429" y="621"/>
                      </a:lnTo>
                      <a:lnTo>
                        <a:pt x="372979" y="621"/>
                      </a:lnTo>
                      <a:close/>
                      <a:moveTo>
                        <a:pt x="372979" y="19671"/>
                      </a:moveTo>
                      <a:lnTo>
                        <a:pt x="163429" y="19671"/>
                      </a:lnTo>
                      <a:cubicBezTo>
                        <a:pt x="153428" y="19671"/>
                        <a:pt x="145141" y="27482"/>
                        <a:pt x="144474" y="37292"/>
                      </a:cubicBezTo>
                      <a:lnTo>
                        <a:pt x="144379" y="38721"/>
                      </a:lnTo>
                      <a:lnTo>
                        <a:pt x="144379" y="114921"/>
                      </a:lnTo>
                      <a:lnTo>
                        <a:pt x="392029" y="114921"/>
                      </a:lnTo>
                      <a:lnTo>
                        <a:pt x="392029" y="38721"/>
                      </a:lnTo>
                      <a:cubicBezTo>
                        <a:pt x="392029" y="29196"/>
                        <a:pt x="384981" y="21290"/>
                        <a:pt x="375836" y="19862"/>
                      </a:cubicBezTo>
                      <a:lnTo>
                        <a:pt x="374408" y="19671"/>
                      </a:lnTo>
                      <a:lnTo>
                        <a:pt x="372979" y="1967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" name="îšľïḋè">
                <a:extLst>
                  <a:ext uri="{FF2B5EF4-FFF2-40B4-BE49-F238E27FC236}">
                    <a16:creationId xmlns:a16="http://schemas.microsoft.com/office/drawing/2014/main" xmlns="" id="{9627E2BA-ED3A-4335-B4BA-BC0F99DD2496}"/>
                  </a:ext>
                </a:extLst>
              </p:cNvPr>
              <p:cNvGrpSpPr/>
              <p:nvPr/>
            </p:nvGrpSpPr>
            <p:grpSpPr>
              <a:xfrm>
                <a:off x="4671736" y="4629467"/>
                <a:ext cx="410200" cy="410198"/>
                <a:chOff x="7351997" y="1251015"/>
                <a:chExt cx="410200" cy="410198"/>
              </a:xfrm>
            </p:grpSpPr>
            <p:sp>
              <p:nvSpPr>
                <p:cNvPr id="13" name="iṣlîďe">
                  <a:extLst>
                    <a:ext uri="{FF2B5EF4-FFF2-40B4-BE49-F238E27FC236}">
                      <a16:creationId xmlns:a16="http://schemas.microsoft.com/office/drawing/2014/main" xmlns="" id="{6C2B762B-1EAE-42F1-8769-8363CE0975BB}"/>
                    </a:ext>
                  </a:extLst>
                </p:cNvPr>
                <p:cNvSpPr/>
                <p:nvPr/>
              </p:nvSpPr>
              <p:spPr>
                <a:xfrm>
                  <a:off x="7351997" y="1251015"/>
                  <a:ext cx="410200" cy="410198"/>
                </a:xfrm>
                <a:prstGeom prst="ellipse">
                  <a:avLst/>
                </a:prstGeom>
                <a:solidFill>
                  <a:srgbClr val="5E7C51"/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" name="ïş1ïde">
                  <a:extLst>
                    <a:ext uri="{FF2B5EF4-FFF2-40B4-BE49-F238E27FC236}">
                      <a16:creationId xmlns:a16="http://schemas.microsoft.com/office/drawing/2014/main" xmlns="" id="{C102140C-9175-4BB9-8E64-7D91BAEEA0F8}"/>
                    </a:ext>
                  </a:extLst>
                </p:cNvPr>
                <p:cNvSpPr/>
                <p:nvPr/>
              </p:nvSpPr>
              <p:spPr>
                <a:xfrm>
                  <a:off x="7468097" y="1391725"/>
                  <a:ext cx="178001" cy="148188"/>
                </a:xfrm>
                <a:custGeom>
                  <a:avLst/>
                  <a:gdLst>
                    <a:gd name="connsiteX0" fmla="*/ 483573 w 526297"/>
                    <a:gd name="connsiteY0" fmla="*/ 133971 h 438150"/>
                    <a:gd name="connsiteX1" fmla="*/ 527674 w 526297"/>
                    <a:gd name="connsiteY1" fmla="*/ 178072 h 438150"/>
                    <a:gd name="connsiteX2" fmla="*/ 527579 w 526297"/>
                    <a:gd name="connsiteY2" fmla="*/ 181501 h 438150"/>
                    <a:gd name="connsiteX3" fmla="*/ 514244 w 526297"/>
                    <a:gd name="connsiteY3" fmla="*/ 355237 h 438150"/>
                    <a:gd name="connsiteX4" fmla="*/ 485764 w 526297"/>
                    <a:gd name="connsiteY4" fmla="*/ 381621 h 438150"/>
                    <a:gd name="connsiteX5" fmla="*/ 454998 w 526297"/>
                    <a:gd name="connsiteY5" fmla="*/ 381621 h 438150"/>
                    <a:gd name="connsiteX6" fmla="*/ 454998 w 526297"/>
                    <a:gd name="connsiteY6" fmla="*/ 438771 h 438150"/>
                    <a:gd name="connsiteX7" fmla="*/ 435948 w 526297"/>
                    <a:gd name="connsiteY7" fmla="*/ 438771 h 438150"/>
                    <a:gd name="connsiteX8" fmla="*/ 435948 w 526297"/>
                    <a:gd name="connsiteY8" fmla="*/ 381621 h 438150"/>
                    <a:gd name="connsiteX9" fmla="*/ 93048 w 526297"/>
                    <a:gd name="connsiteY9" fmla="*/ 381621 h 438150"/>
                    <a:gd name="connsiteX10" fmla="*/ 93048 w 526297"/>
                    <a:gd name="connsiteY10" fmla="*/ 438771 h 438150"/>
                    <a:gd name="connsiteX11" fmla="*/ 73998 w 526297"/>
                    <a:gd name="connsiteY11" fmla="*/ 438771 h 438150"/>
                    <a:gd name="connsiteX12" fmla="*/ 73998 w 526297"/>
                    <a:gd name="connsiteY12" fmla="*/ 381621 h 438150"/>
                    <a:gd name="connsiteX13" fmla="*/ 43328 w 526297"/>
                    <a:gd name="connsiteY13" fmla="*/ 381621 h 438150"/>
                    <a:gd name="connsiteX14" fmla="*/ 14848 w 526297"/>
                    <a:gd name="connsiteY14" fmla="*/ 355237 h 438150"/>
                    <a:gd name="connsiteX15" fmla="*/ 1513 w 526297"/>
                    <a:gd name="connsiteY15" fmla="*/ 181501 h 438150"/>
                    <a:gd name="connsiteX16" fmla="*/ 42089 w 526297"/>
                    <a:gd name="connsiteY16" fmla="*/ 134162 h 438150"/>
                    <a:gd name="connsiteX17" fmla="*/ 45518 w 526297"/>
                    <a:gd name="connsiteY17" fmla="*/ 134066 h 438150"/>
                    <a:gd name="connsiteX18" fmla="*/ 101906 w 526297"/>
                    <a:gd name="connsiteY18" fmla="*/ 180834 h 438150"/>
                    <a:gd name="connsiteX19" fmla="*/ 121623 w 526297"/>
                    <a:gd name="connsiteY19" fmla="*/ 286371 h 438150"/>
                    <a:gd name="connsiteX20" fmla="*/ 407373 w 526297"/>
                    <a:gd name="connsiteY20" fmla="*/ 286371 h 438150"/>
                    <a:gd name="connsiteX21" fmla="*/ 427185 w 526297"/>
                    <a:gd name="connsiteY21" fmla="*/ 180739 h 438150"/>
                    <a:gd name="connsiteX22" fmla="*/ 483573 w 526297"/>
                    <a:gd name="connsiteY22" fmla="*/ 133971 h 438150"/>
                    <a:gd name="connsiteX23" fmla="*/ 416898 w 526297"/>
                    <a:gd name="connsiteY23" fmla="*/ 621 h 438150"/>
                    <a:gd name="connsiteX24" fmla="*/ 483573 w 526297"/>
                    <a:gd name="connsiteY24" fmla="*/ 67296 h 438150"/>
                    <a:gd name="connsiteX25" fmla="*/ 483573 w 526297"/>
                    <a:gd name="connsiteY25" fmla="*/ 115397 h 438150"/>
                    <a:gd name="connsiteX26" fmla="*/ 476429 w 526297"/>
                    <a:gd name="connsiteY26" fmla="*/ 114921 h 438150"/>
                    <a:gd name="connsiteX27" fmla="*/ 412040 w 526297"/>
                    <a:gd name="connsiteY27" fmla="*/ 166451 h 438150"/>
                    <a:gd name="connsiteX28" fmla="*/ 411564 w 526297"/>
                    <a:gd name="connsiteY28" fmla="*/ 168737 h 438150"/>
                    <a:gd name="connsiteX29" fmla="*/ 393086 w 526297"/>
                    <a:gd name="connsiteY29" fmla="*/ 267321 h 438150"/>
                    <a:gd name="connsiteX30" fmla="*/ 135911 w 526297"/>
                    <a:gd name="connsiteY30" fmla="*/ 267321 h 438150"/>
                    <a:gd name="connsiteX31" fmla="*/ 117432 w 526297"/>
                    <a:gd name="connsiteY31" fmla="*/ 168737 h 438150"/>
                    <a:gd name="connsiteX32" fmla="*/ 52567 w 526297"/>
                    <a:gd name="connsiteY32" fmla="*/ 114921 h 438150"/>
                    <a:gd name="connsiteX33" fmla="*/ 54948 w 526297"/>
                    <a:gd name="connsiteY33" fmla="*/ 67296 h 438150"/>
                    <a:gd name="connsiteX34" fmla="*/ 121623 w 526297"/>
                    <a:gd name="connsiteY34" fmla="*/ 621 h 438150"/>
                    <a:gd name="connsiteX35" fmla="*/ 416898 w 526297"/>
                    <a:gd name="connsiteY35" fmla="*/ 621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26297" h="438150">
                      <a:moveTo>
                        <a:pt x="483573" y="133971"/>
                      </a:moveTo>
                      <a:cubicBezTo>
                        <a:pt x="507957" y="133971"/>
                        <a:pt x="527674" y="153688"/>
                        <a:pt x="527674" y="178072"/>
                      </a:cubicBezTo>
                      <a:cubicBezTo>
                        <a:pt x="527674" y="179215"/>
                        <a:pt x="527674" y="180358"/>
                        <a:pt x="527579" y="181501"/>
                      </a:cubicBezTo>
                      <a:lnTo>
                        <a:pt x="514244" y="355237"/>
                      </a:lnTo>
                      <a:cubicBezTo>
                        <a:pt x="513101" y="370096"/>
                        <a:pt x="500718" y="381621"/>
                        <a:pt x="485764" y="381621"/>
                      </a:cubicBezTo>
                      <a:lnTo>
                        <a:pt x="454998" y="381621"/>
                      </a:lnTo>
                      <a:lnTo>
                        <a:pt x="454998" y="438771"/>
                      </a:lnTo>
                      <a:lnTo>
                        <a:pt x="435948" y="438771"/>
                      </a:lnTo>
                      <a:lnTo>
                        <a:pt x="435948" y="381621"/>
                      </a:lnTo>
                      <a:lnTo>
                        <a:pt x="93048" y="381621"/>
                      </a:lnTo>
                      <a:lnTo>
                        <a:pt x="93048" y="438771"/>
                      </a:lnTo>
                      <a:lnTo>
                        <a:pt x="73998" y="438771"/>
                      </a:lnTo>
                      <a:lnTo>
                        <a:pt x="73998" y="381621"/>
                      </a:lnTo>
                      <a:lnTo>
                        <a:pt x="43328" y="381621"/>
                      </a:lnTo>
                      <a:cubicBezTo>
                        <a:pt x="28373" y="381621"/>
                        <a:pt x="15991" y="370096"/>
                        <a:pt x="14848" y="355237"/>
                      </a:cubicBezTo>
                      <a:lnTo>
                        <a:pt x="1513" y="181501"/>
                      </a:lnTo>
                      <a:cubicBezTo>
                        <a:pt x="-392" y="157212"/>
                        <a:pt x="17801" y="135971"/>
                        <a:pt x="42089" y="134162"/>
                      </a:cubicBezTo>
                      <a:cubicBezTo>
                        <a:pt x="43232" y="134066"/>
                        <a:pt x="44375" y="134066"/>
                        <a:pt x="45518" y="134066"/>
                      </a:cubicBezTo>
                      <a:cubicBezTo>
                        <a:pt x="73141" y="134066"/>
                        <a:pt x="96858" y="153688"/>
                        <a:pt x="101906" y="180834"/>
                      </a:cubicBezTo>
                      <a:lnTo>
                        <a:pt x="121623" y="286371"/>
                      </a:lnTo>
                      <a:lnTo>
                        <a:pt x="407373" y="286371"/>
                      </a:lnTo>
                      <a:lnTo>
                        <a:pt x="427185" y="180739"/>
                      </a:lnTo>
                      <a:cubicBezTo>
                        <a:pt x="432233" y="153592"/>
                        <a:pt x="455951" y="133971"/>
                        <a:pt x="483573" y="133971"/>
                      </a:cubicBezTo>
                      <a:close/>
                      <a:moveTo>
                        <a:pt x="416898" y="621"/>
                      </a:moveTo>
                      <a:cubicBezTo>
                        <a:pt x="453760" y="621"/>
                        <a:pt x="483573" y="30434"/>
                        <a:pt x="483573" y="67296"/>
                      </a:cubicBezTo>
                      <a:lnTo>
                        <a:pt x="483573" y="115397"/>
                      </a:lnTo>
                      <a:cubicBezTo>
                        <a:pt x="481192" y="115112"/>
                        <a:pt x="478811" y="114921"/>
                        <a:pt x="476429" y="114921"/>
                      </a:cubicBezTo>
                      <a:cubicBezTo>
                        <a:pt x="445473" y="114921"/>
                        <a:pt x="418803" y="136448"/>
                        <a:pt x="412040" y="166451"/>
                      </a:cubicBezTo>
                      <a:lnTo>
                        <a:pt x="411564" y="168737"/>
                      </a:lnTo>
                      <a:lnTo>
                        <a:pt x="393086" y="267321"/>
                      </a:lnTo>
                      <a:lnTo>
                        <a:pt x="135911" y="267321"/>
                      </a:lnTo>
                      <a:lnTo>
                        <a:pt x="117432" y="168737"/>
                      </a:lnTo>
                      <a:cubicBezTo>
                        <a:pt x="111622" y="137495"/>
                        <a:pt x="84285" y="114921"/>
                        <a:pt x="52567" y="114921"/>
                      </a:cubicBezTo>
                      <a:lnTo>
                        <a:pt x="54948" y="67296"/>
                      </a:lnTo>
                      <a:cubicBezTo>
                        <a:pt x="54948" y="30434"/>
                        <a:pt x="84761" y="621"/>
                        <a:pt x="121623" y="621"/>
                      </a:cubicBezTo>
                      <a:lnTo>
                        <a:pt x="416898" y="6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4" name="íṧlïḑè">
            <a:extLst>
              <a:ext uri="{FF2B5EF4-FFF2-40B4-BE49-F238E27FC236}">
                <a16:creationId xmlns:a16="http://schemas.microsoft.com/office/drawing/2014/main" xmlns="" id="{FC238346-D265-45D1-A98F-437495459AAB}"/>
              </a:ext>
            </a:extLst>
          </p:cNvPr>
          <p:cNvSpPr/>
          <p:nvPr/>
        </p:nvSpPr>
        <p:spPr>
          <a:xfrm>
            <a:off x="1106169" y="2361457"/>
            <a:ext cx="2057443" cy="350547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bg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is1iḑê">
            <a:extLst>
              <a:ext uri="{FF2B5EF4-FFF2-40B4-BE49-F238E27FC236}">
                <a16:creationId xmlns:a16="http://schemas.microsoft.com/office/drawing/2014/main" xmlns="" id="{4DDE8C2F-DADC-4C9D-B9B3-3C7F6A7F6229}"/>
              </a:ext>
            </a:extLst>
          </p:cNvPr>
          <p:cNvSpPr/>
          <p:nvPr/>
        </p:nvSpPr>
        <p:spPr>
          <a:xfrm>
            <a:off x="3227851" y="2361457"/>
            <a:ext cx="2057443" cy="353422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bg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íşľiḑe">
            <a:extLst>
              <a:ext uri="{FF2B5EF4-FFF2-40B4-BE49-F238E27FC236}">
                <a16:creationId xmlns:a16="http://schemas.microsoft.com/office/drawing/2014/main" xmlns="" id="{0E2EBA67-93B1-4088-807B-C298A0363F3F}"/>
              </a:ext>
            </a:extLst>
          </p:cNvPr>
          <p:cNvSpPr/>
          <p:nvPr/>
        </p:nvSpPr>
        <p:spPr>
          <a:xfrm>
            <a:off x="5349534" y="2361458"/>
            <a:ext cx="2057443" cy="353422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solidFill>
              <a:schemeClr val="bg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CBF7184-A7B0-4304-BB46-A170F400C36E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（一）解剖学姿势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616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CBF7184-A7B0-4304-BB46-A170F400C36E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（二）方位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1F6757A-0808-4B49-B625-842BD19D2DD8}"/>
              </a:ext>
            </a:extLst>
          </p:cNvPr>
          <p:cNvGrpSpPr/>
          <p:nvPr/>
        </p:nvGrpSpPr>
        <p:grpSpPr>
          <a:xfrm>
            <a:off x="1825288" y="1407507"/>
            <a:ext cx="2987372" cy="2182810"/>
            <a:chOff x="1825288" y="1407507"/>
            <a:chExt cx="2987372" cy="2182810"/>
          </a:xfrm>
        </p:grpSpPr>
        <p:sp>
          <p:nvSpPr>
            <p:cNvPr id="24" name="iSḻïdê">
              <a:extLst>
                <a:ext uri="{FF2B5EF4-FFF2-40B4-BE49-F238E27FC236}">
                  <a16:creationId xmlns:a16="http://schemas.microsoft.com/office/drawing/2014/main" xmlns="" id="{16887F15-E0FA-495E-96F4-21383CDAECD1}"/>
                </a:ext>
              </a:extLst>
            </p:cNvPr>
            <p:cNvSpPr txBox="1"/>
            <p:nvPr/>
          </p:nvSpPr>
          <p:spPr>
            <a:xfrm>
              <a:off x="3147440" y="1840182"/>
              <a:ext cx="639919" cy="584775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accent1">
                  <a:alpha val="2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</a:rPr>
                <a:t>0</a:t>
              </a:r>
              <a:r>
                <a:rPr lang="en-US" altLang="zh-CN" sz="100" b="1" i="1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</a:rPr>
                <a:t> </a:t>
              </a:r>
              <a:r>
                <a:rPr lang="en-US" altLang="zh-CN" sz="3200" b="1" i="1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60000">
                        <a:schemeClr val="accent1"/>
                      </a:gs>
                    </a:gsLst>
                    <a:lin ang="2700000" scaled="0"/>
                  </a:gradFill>
                </a:rPr>
                <a:t>1</a:t>
              </a:r>
              <a:endParaRPr lang="zh-CN" altLang="en-US" sz="3200" b="1" i="1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60000">
                      <a:schemeClr val="accent1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26" name="iṩḻîḓè">
              <a:extLst>
                <a:ext uri="{FF2B5EF4-FFF2-40B4-BE49-F238E27FC236}">
                  <a16:creationId xmlns:a16="http://schemas.microsoft.com/office/drawing/2014/main" xmlns="" id="{9EB1B39B-C877-4C6A-B818-E727B318F939}"/>
                </a:ext>
              </a:extLst>
            </p:cNvPr>
            <p:cNvSpPr/>
            <p:nvPr/>
          </p:nvSpPr>
          <p:spPr>
            <a:xfrm rot="16680365">
              <a:off x="3054242" y="1719413"/>
              <a:ext cx="826316" cy="826315"/>
            </a:xfrm>
            <a:prstGeom prst="arc">
              <a:avLst>
                <a:gd name="adj1" fmla="val 16200000"/>
                <a:gd name="adj2" fmla="val 12111527"/>
              </a:avLst>
            </a:prstGeom>
            <a:ln w="76200" cap="rnd">
              <a:gradFill>
                <a:gsLst>
                  <a:gs pos="100000">
                    <a:schemeClr val="accent1">
                      <a:lumMod val="60000"/>
                      <a:lumOff val="40000"/>
                      <a:alpha val="0"/>
                    </a:schemeClr>
                  </a:gs>
                  <a:gs pos="20000">
                    <a:schemeClr val="accent1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iŝḷïḑê">
              <a:extLst>
                <a:ext uri="{FF2B5EF4-FFF2-40B4-BE49-F238E27FC236}">
                  <a16:creationId xmlns:a16="http://schemas.microsoft.com/office/drawing/2014/main" xmlns="" id="{DDC78D96-8E73-4C3F-96B1-5D817FD0207A}"/>
                </a:ext>
              </a:extLst>
            </p:cNvPr>
            <p:cNvSpPr/>
            <p:nvPr/>
          </p:nvSpPr>
          <p:spPr>
            <a:xfrm>
              <a:off x="1825288" y="2144761"/>
              <a:ext cx="1391728" cy="1445556"/>
            </a:xfrm>
            <a:prstGeom prst="roundRect">
              <a:avLst>
                <a:gd name="adj" fmla="val 7710"/>
              </a:avLst>
            </a:prstGeom>
            <a:blipFill>
              <a:blip r:embed="rId2"/>
              <a:stretch>
                <a:fillRect/>
              </a:stretch>
            </a:blipFill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1" name="ïṡļîḑe">
              <a:extLst>
                <a:ext uri="{FF2B5EF4-FFF2-40B4-BE49-F238E27FC236}">
                  <a16:creationId xmlns:a16="http://schemas.microsoft.com/office/drawing/2014/main" xmlns="" id="{BF5D4872-1D48-4987-9C9A-F6361B7604F4}"/>
                </a:ext>
              </a:extLst>
            </p:cNvPr>
            <p:cNvSpPr txBox="1"/>
            <p:nvPr/>
          </p:nvSpPr>
          <p:spPr>
            <a:xfrm>
              <a:off x="3567437" y="1407507"/>
              <a:ext cx="12452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上和下</a:t>
              </a: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83A76AA9-5D00-44F2-9BCB-398D17C194C6}"/>
              </a:ext>
            </a:extLst>
          </p:cNvPr>
          <p:cNvGrpSpPr/>
          <p:nvPr/>
        </p:nvGrpSpPr>
        <p:grpSpPr>
          <a:xfrm>
            <a:off x="4698084" y="1407507"/>
            <a:ext cx="3141915" cy="2176948"/>
            <a:chOff x="4698084" y="1407507"/>
            <a:chExt cx="3141915" cy="2176948"/>
          </a:xfrm>
        </p:grpSpPr>
        <p:sp>
          <p:nvSpPr>
            <p:cNvPr id="29" name="ïṥ1iḑê">
              <a:extLst>
                <a:ext uri="{FF2B5EF4-FFF2-40B4-BE49-F238E27FC236}">
                  <a16:creationId xmlns:a16="http://schemas.microsoft.com/office/drawing/2014/main" xmlns="" id="{D85AA4F4-6293-4359-BE79-D9BA0B270E19}"/>
                </a:ext>
              </a:extLst>
            </p:cNvPr>
            <p:cNvSpPr txBox="1"/>
            <p:nvPr/>
          </p:nvSpPr>
          <p:spPr>
            <a:xfrm>
              <a:off x="6036066" y="1840180"/>
              <a:ext cx="639919" cy="584775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accent5">
                  <a:alpha val="2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 dirty="0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</a:rPr>
                <a:t>0</a:t>
              </a:r>
              <a:r>
                <a:rPr lang="en-US" altLang="zh-CN" sz="100" b="1" i="1" dirty="0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</a:rPr>
                <a:t> </a:t>
              </a:r>
              <a:r>
                <a:rPr lang="en-US" altLang="zh-CN" sz="3200" b="1" i="1" dirty="0"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60000">
                        <a:schemeClr val="accent5"/>
                      </a:gs>
                    </a:gsLst>
                    <a:lin ang="2700000" scaled="0"/>
                  </a:gradFill>
                </a:rPr>
                <a:t>2</a:t>
              </a:r>
              <a:endParaRPr lang="zh-CN" altLang="en-US" sz="3200" b="1" i="1" dirty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60000">
                      <a:schemeClr val="accent5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30" name="íṥľïḍé">
              <a:extLst>
                <a:ext uri="{FF2B5EF4-FFF2-40B4-BE49-F238E27FC236}">
                  <a16:creationId xmlns:a16="http://schemas.microsoft.com/office/drawing/2014/main" xmlns="" id="{822CAE0E-8830-4AD2-B905-ADF95C81BC9F}"/>
                </a:ext>
              </a:extLst>
            </p:cNvPr>
            <p:cNvSpPr/>
            <p:nvPr/>
          </p:nvSpPr>
          <p:spPr>
            <a:xfrm rot="16680365">
              <a:off x="5942868" y="1719410"/>
              <a:ext cx="826316" cy="826315"/>
            </a:xfrm>
            <a:prstGeom prst="arc">
              <a:avLst>
                <a:gd name="adj1" fmla="val 16200000"/>
                <a:gd name="adj2" fmla="val 12111527"/>
              </a:avLst>
            </a:prstGeom>
            <a:ln w="76200" cap="rnd">
              <a:gradFill>
                <a:gsLst>
                  <a:gs pos="100000">
                    <a:schemeClr val="accent5">
                      <a:lumMod val="60000"/>
                      <a:lumOff val="40000"/>
                      <a:alpha val="0"/>
                    </a:schemeClr>
                  </a:gs>
                  <a:gs pos="20000">
                    <a:schemeClr val="accent5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iŝḷïḑê">
              <a:extLst>
                <a:ext uri="{FF2B5EF4-FFF2-40B4-BE49-F238E27FC236}">
                  <a16:creationId xmlns:a16="http://schemas.microsoft.com/office/drawing/2014/main" xmlns="" id="{2B865805-9C4E-4114-9A63-DA3D80A2873E}"/>
                </a:ext>
              </a:extLst>
            </p:cNvPr>
            <p:cNvSpPr/>
            <p:nvPr/>
          </p:nvSpPr>
          <p:spPr>
            <a:xfrm>
              <a:off x="4698084" y="2138899"/>
              <a:ext cx="1391728" cy="1445556"/>
            </a:xfrm>
            <a:prstGeom prst="roundRect">
              <a:avLst>
                <a:gd name="adj" fmla="val 7710"/>
              </a:avLst>
            </a:prstGeom>
            <a:blipFill>
              <a:blip r:embed="rId2"/>
              <a:stretch>
                <a:fillRect/>
              </a:stretch>
            </a:blipFill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3" name="íṩḻiḑê">
              <a:extLst>
                <a:ext uri="{FF2B5EF4-FFF2-40B4-BE49-F238E27FC236}">
                  <a16:creationId xmlns:a16="http://schemas.microsoft.com/office/drawing/2014/main" xmlns="" id="{CF006B88-7E67-4DFC-9ACB-1D7D6DCC730F}"/>
                </a:ext>
              </a:extLst>
            </p:cNvPr>
            <p:cNvSpPr txBox="1"/>
            <p:nvPr/>
          </p:nvSpPr>
          <p:spPr>
            <a:xfrm>
              <a:off x="6594776" y="1407507"/>
              <a:ext cx="12452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前和后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DE6332A9-C438-4139-81A7-8C74F6A0F5C7}"/>
              </a:ext>
            </a:extLst>
          </p:cNvPr>
          <p:cNvGrpSpPr/>
          <p:nvPr/>
        </p:nvGrpSpPr>
        <p:grpSpPr>
          <a:xfrm>
            <a:off x="1493272" y="3608461"/>
            <a:ext cx="3184100" cy="2084516"/>
            <a:chOff x="1493272" y="3608461"/>
            <a:chExt cx="3184100" cy="2084516"/>
          </a:xfrm>
        </p:grpSpPr>
        <p:sp>
          <p:nvSpPr>
            <p:cNvPr id="22" name="ïšḷiḋê">
              <a:extLst>
                <a:ext uri="{FF2B5EF4-FFF2-40B4-BE49-F238E27FC236}">
                  <a16:creationId xmlns:a16="http://schemas.microsoft.com/office/drawing/2014/main" xmlns="" id="{DD62F93B-7EAB-4705-A0B7-D1814EAC9025}"/>
                </a:ext>
              </a:extLst>
            </p:cNvPr>
            <p:cNvSpPr txBox="1"/>
            <p:nvPr/>
          </p:nvSpPr>
          <p:spPr>
            <a:xfrm>
              <a:off x="2715589" y="4756889"/>
              <a:ext cx="639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 dirty="0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3">
                        <a:alpha val="20000"/>
                      </a:schemeClr>
                    </a:outerShdw>
                  </a:effectLst>
                </a:rPr>
                <a:t>0</a:t>
              </a:r>
              <a:r>
                <a:rPr lang="en-US" altLang="zh-CN" sz="100" b="1" i="1" dirty="0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3">
                        <a:alpha val="20000"/>
                      </a:schemeClr>
                    </a:outerShdw>
                  </a:effectLst>
                </a:rPr>
                <a:t> </a:t>
              </a:r>
              <a:r>
                <a:rPr lang="en-US" altLang="zh-CN" sz="3200" b="1" i="1" dirty="0"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60000">
                        <a:schemeClr val="accent3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3">
                        <a:alpha val="20000"/>
                      </a:schemeClr>
                    </a:outerShdw>
                  </a:effectLst>
                </a:rPr>
                <a:t>4</a:t>
              </a:r>
              <a:endParaRPr lang="zh-CN" altLang="en-US" sz="3200" b="1" i="1" dirty="0"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60000">
                      <a:schemeClr val="accent3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chemeClr val="accent3">
                      <a:alpha val="20000"/>
                    </a:schemeClr>
                  </a:outerShdw>
                </a:effectLst>
              </a:endParaRPr>
            </a:p>
          </p:txBody>
        </p:sp>
        <p:sp>
          <p:nvSpPr>
            <p:cNvPr id="23" name="îşḻiḋê">
              <a:extLst>
                <a:ext uri="{FF2B5EF4-FFF2-40B4-BE49-F238E27FC236}">
                  <a16:creationId xmlns:a16="http://schemas.microsoft.com/office/drawing/2014/main" xmlns="" id="{D7491062-1D3C-4F37-8DC1-3E4459F5861A}"/>
                </a:ext>
              </a:extLst>
            </p:cNvPr>
            <p:cNvSpPr/>
            <p:nvPr/>
          </p:nvSpPr>
          <p:spPr>
            <a:xfrm rot="16680365">
              <a:off x="2622391" y="4636120"/>
              <a:ext cx="826316" cy="826315"/>
            </a:xfrm>
            <a:prstGeom prst="arc">
              <a:avLst>
                <a:gd name="adj1" fmla="val 16200000"/>
                <a:gd name="adj2" fmla="val 12111527"/>
              </a:avLst>
            </a:prstGeom>
            <a:ln w="76200" cap="rnd">
              <a:gradFill>
                <a:gsLst>
                  <a:gs pos="100000">
                    <a:schemeClr val="accent3">
                      <a:lumMod val="60000"/>
                      <a:lumOff val="40000"/>
                      <a:alpha val="0"/>
                    </a:schemeClr>
                  </a:gs>
                  <a:gs pos="20000">
                    <a:schemeClr val="accent3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iŝḷïḑê">
              <a:extLst>
                <a:ext uri="{FF2B5EF4-FFF2-40B4-BE49-F238E27FC236}">
                  <a16:creationId xmlns:a16="http://schemas.microsoft.com/office/drawing/2014/main" xmlns="" id="{A7BEE906-6484-4F47-B2FC-F115CC7825D3}"/>
                </a:ext>
              </a:extLst>
            </p:cNvPr>
            <p:cNvSpPr/>
            <p:nvPr/>
          </p:nvSpPr>
          <p:spPr>
            <a:xfrm>
              <a:off x="3285644" y="3608461"/>
              <a:ext cx="1391728" cy="1445556"/>
            </a:xfrm>
            <a:prstGeom prst="roundRect">
              <a:avLst>
                <a:gd name="adj" fmla="val 7710"/>
              </a:avLst>
            </a:prstGeom>
            <a:blipFill>
              <a:blip r:embed="rId3"/>
              <a:stretch>
                <a:fillRect/>
              </a:stretch>
            </a:blipFill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5" name="ïSḻiḋè">
              <a:extLst>
                <a:ext uri="{FF2B5EF4-FFF2-40B4-BE49-F238E27FC236}">
                  <a16:creationId xmlns:a16="http://schemas.microsoft.com/office/drawing/2014/main" xmlns="" id="{B29E68F0-1CB6-402E-B248-3115B6811B91}"/>
                </a:ext>
              </a:extLst>
            </p:cNvPr>
            <p:cNvSpPr txBox="1"/>
            <p:nvPr/>
          </p:nvSpPr>
          <p:spPr>
            <a:xfrm>
              <a:off x="1493272" y="5292867"/>
              <a:ext cx="12452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内和外</a:t>
              </a: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xmlns="" id="{87CBDEF5-1D8F-4796-8953-87E0592EF965}"/>
              </a:ext>
            </a:extLst>
          </p:cNvPr>
          <p:cNvGrpSpPr/>
          <p:nvPr/>
        </p:nvGrpSpPr>
        <p:grpSpPr>
          <a:xfrm>
            <a:off x="4127831" y="3616221"/>
            <a:ext cx="3380624" cy="2076756"/>
            <a:chOff x="4127831" y="3616221"/>
            <a:chExt cx="3380624" cy="2076756"/>
          </a:xfrm>
        </p:grpSpPr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xmlns="" id="{B373653F-C84A-4321-8E57-3E30F9A8B3F7}"/>
                </a:ext>
              </a:extLst>
            </p:cNvPr>
            <p:cNvGrpSpPr/>
            <p:nvPr/>
          </p:nvGrpSpPr>
          <p:grpSpPr>
            <a:xfrm>
              <a:off x="5407560" y="3616221"/>
              <a:ext cx="2100895" cy="1855579"/>
              <a:chOff x="5407560" y="3616221"/>
              <a:chExt cx="2100895" cy="1855579"/>
            </a:xfrm>
          </p:grpSpPr>
          <p:sp>
            <p:nvSpPr>
              <p:cNvPr id="27" name="îṥľidê">
                <a:extLst>
                  <a:ext uri="{FF2B5EF4-FFF2-40B4-BE49-F238E27FC236}">
                    <a16:creationId xmlns:a16="http://schemas.microsoft.com/office/drawing/2014/main" xmlns="" id="{9B764C0D-C595-4F75-8107-B75A936FE6C4}"/>
                  </a:ext>
                </a:extLst>
              </p:cNvPr>
              <p:cNvSpPr txBox="1"/>
              <p:nvPr/>
            </p:nvSpPr>
            <p:spPr>
              <a:xfrm>
                <a:off x="5500758" y="4766254"/>
                <a:ext cx="6399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b="1" i="1" dirty="0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  <a:effectLst>
                      <a:outerShdw blurRad="50800" dist="50800" dir="5400000" algn="ctr" rotWithShape="0">
                        <a:schemeClr val="accent2">
                          <a:alpha val="20000"/>
                        </a:schemeClr>
                      </a:outerShdw>
                    </a:effectLst>
                  </a:rPr>
                  <a:t>0</a:t>
                </a:r>
                <a:r>
                  <a:rPr lang="en-US" altLang="zh-CN" sz="100" b="1" i="1" dirty="0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  <a:effectLst>
                      <a:outerShdw blurRad="50800" dist="50800" dir="5400000" algn="ctr" rotWithShape="0">
                        <a:schemeClr val="accent2">
                          <a:alpha val="20000"/>
                        </a:schemeClr>
                      </a:outerShdw>
                    </a:effectLst>
                  </a:rPr>
                  <a:t> </a:t>
                </a:r>
                <a:r>
                  <a:rPr lang="en-US" altLang="zh-CN" sz="3200" b="1" i="1" dirty="0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  <a:effectLst>
                      <a:outerShdw blurRad="50800" dist="50800" dir="5400000" algn="ctr" rotWithShape="0">
                        <a:schemeClr val="accent2">
                          <a:alpha val="20000"/>
                        </a:schemeClr>
                      </a:outerShdw>
                    </a:effectLst>
                  </a:rPr>
                  <a:t>5</a:t>
                </a:r>
                <a:endParaRPr lang="zh-CN" altLang="en-US" sz="3200" b="1" i="1" dirty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60000">
                        <a:schemeClr val="accent2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2">
                        <a:alpha val="20000"/>
                      </a:schemeClr>
                    </a:outerShdw>
                  </a:effectLst>
                </a:endParaRPr>
              </a:p>
            </p:txBody>
          </p:sp>
          <p:sp>
            <p:nvSpPr>
              <p:cNvPr id="28" name="îṡḻiḓe">
                <a:extLst>
                  <a:ext uri="{FF2B5EF4-FFF2-40B4-BE49-F238E27FC236}">
                    <a16:creationId xmlns:a16="http://schemas.microsoft.com/office/drawing/2014/main" xmlns="" id="{E52EC5F4-DCA0-4AEB-B60B-D461A50EFA6F}"/>
                  </a:ext>
                </a:extLst>
              </p:cNvPr>
              <p:cNvSpPr/>
              <p:nvPr/>
            </p:nvSpPr>
            <p:spPr>
              <a:xfrm rot="16680365">
                <a:off x="5407560" y="4645484"/>
                <a:ext cx="826316" cy="826315"/>
              </a:xfrm>
              <a:prstGeom prst="arc">
                <a:avLst>
                  <a:gd name="adj1" fmla="val 16200000"/>
                  <a:gd name="adj2" fmla="val 12111527"/>
                </a:avLst>
              </a:prstGeom>
              <a:ln w="76200" cap="rnd">
                <a:gradFill>
                  <a:gsLst>
                    <a:gs pos="100000">
                      <a:schemeClr val="accent2">
                        <a:lumMod val="60000"/>
                        <a:lumOff val="40000"/>
                        <a:alpha val="0"/>
                      </a:schemeClr>
                    </a:gs>
                    <a:gs pos="20000">
                      <a:schemeClr val="accent2"/>
                    </a:gs>
                  </a:gsLst>
                  <a:lin ang="12000000" scaled="0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iŝḷïḑê">
                <a:extLst>
                  <a:ext uri="{FF2B5EF4-FFF2-40B4-BE49-F238E27FC236}">
                    <a16:creationId xmlns:a16="http://schemas.microsoft.com/office/drawing/2014/main" xmlns="" id="{ED073E0E-1B1C-48C1-BD4A-FFB3B9806178}"/>
                  </a:ext>
                </a:extLst>
              </p:cNvPr>
              <p:cNvSpPr/>
              <p:nvPr/>
            </p:nvSpPr>
            <p:spPr>
              <a:xfrm>
                <a:off x="6116727" y="3616221"/>
                <a:ext cx="1391728" cy="1445556"/>
              </a:xfrm>
              <a:prstGeom prst="roundRect">
                <a:avLst>
                  <a:gd name="adj" fmla="val 771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7" name="íšḷïḋè">
              <a:extLst>
                <a:ext uri="{FF2B5EF4-FFF2-40B4-BE49-F238E27FC236}">
                  <a16:creationId xmlns:a16="http://schemas.microsoft.com/office/drawing/2014/main" xmlns="" id="{B387293A-E4C1-4FC6-9188-246BAA7CEEE0}"/>
                </a:ext>
              </a:extLst>
            </p:cNvPr>
            <p:cNvSpPr txBox="1"/>
            <p:nvPr/>
          </p:nvSpPr>
          <p:spPr>
            <a:xfrm>
              <a:off x="4127831" y="5292867"/>
              <a:ext cx="12452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浅和深</a:t>
              </a: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xmlns="" id="{4FB2C3DC-6BFA-4182-8236-FC9EA7B14EA6}"/>
              </a:ext>
            </a:extLst>
          </p:cNvPr>
          <p:cNvGrpSpPr/>
          <p:nvPr/>
        </p:nvGrpSpPr>
        <p:grpSpPr>
          <a:xfrm>
            <a:off x="7535368" y="1407507"/>
            <a:ext cx="3543965" cy="2208713"/>
            <a:chOff x="7535368" y="1407507"/>
            <a:chExt cx="3543965" cy="2208713"/>
          </a:xfrm>
        </p:grpSpPr>
        <p:sp>
          <p:nvSpPr>
            <p:cNvPr id="41" name="iş1ïḓé">
              <a:extLst>
                <a:ext uri="{FF2B5EF4-FFF2-40B4-BE49-F238E27FC236}">
                  <a16:creationId xmlns:a16="http://schemas.microsoft.com/office/drawing/2014/main" xmlns="" id="{CB95D1B7-5B31-4EC9-A2C6-E77D99644542}"/>
                </a:ext>
              </a:extLst>
            </p:cNvPr>
            <p:cNvSpPr txBox="1"/>
            <p:nvPr/>
          </p:nvSpPr>
          <p:spPr>
            <a:xfrm>
              <a:off x="8916675" y="1840180"/>
              <a:ext cx="639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6">
                        <a:alpha val="20000"/>
                      </a:schemeClr>
                    </a:outerShdw>
                  </a:effectLst>
                </a:rPr>
                <a:t>0</a:t>
              </a:r>
              <a:r>
                <a:rPr lang="en-US" altLang="zh-CN" sz="100" b="1" i="1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6">
                        <a:alpha val="20000"/>
                      </a:schemeClr>
                    </a:outerShdw>
                  </a:effectLst>
                </a:rPr>
                <a:t> </a:t>
              </a:r>
              <a:r>
                <a:rPr lang="en-US" altLang="zh-CN" sz="3200" b="1" i="1"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60000">
                        <a:schemeClr val="accent6"/>
                      </a:gs>
                    </a:gsLst>
                    <a:lin ang="2700000" scaled="0"/>
                  </a:gradFill>
                  <a:effectLst>
                    <a:outerShdw blurRad="50800" dist="50800" dir="5400000" algn="ctr" rotWithShape="0">
                      <a:schemeClr val="accent6">
                        <a:alpha val="20000"/>
                      </a:schemeClr>
                    </a:outerShdw>
                  </a:effectLst>
                </a:rPr>
                <a:t>3</a:t>
              </a:r>
              <a:endParaRPr lang="zh-CN" altLang="en-US" sz="3200" b="1" i="1" dirty="0"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60000">
                      <a:schemeClr val="accent6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chemeClr val="accent6">
                      <a:alpha val="20000"/>
                    </a:schemeClr>
                  </a:outerShdw>
                </a:effectLst>
              </a:endParaRPr>
            </a:p>
          </p:txBody>
        </p:sp>
        <p:sp>
          <p:nvSpPr>
            <p:cNvPr id="42" name="îṥlíḓé">
              <a:extLst>
                <a:ext uri="{FF2B5EF4-FFF2-40B4-BE49-F238E27FC236}">
                  <a16:creationId xmlns:a16="http://schemas.microsoft.com/office/drawing/2014/main" xmlns="" id="{DDB03E6B-BA8A-42E2-B571-540F57A3BDFC}"/>
                </a:ext>
              </a:extLst>
            </p:cNvPr>
            <p:cNvSpPr/>
            <p:nvPr/>
          </p:nvSpPr>
          <p:spPr>
            <a:xfrm rot="16680365">
              <a:off x="8820133" y="1742715"/>
              <a:ext cx="826316" cy="826315"/>
            </a:xfrm>
            <a:prstGeom prst="arc">
              <a:avLst>
                <a:gd name="adj1" fmla="val 16200000"/>
                <a:gd name="adj2" fmla="val 12111527"/>
              </a:avLst>
            </a:prstGeom>
            <a:ln w="76200" cap="rnd">
              <a:gradFill>
                <a:gsLst>
                  <a:gs pos="100000">
                    <a:schemeClr val="accent6">
                      <a:lumMod val="60000"/>
                      <a:lumOff val="40000"/>
                      <a:alpha val="0"/>
                    </a:schemeClr>
                  </a:gs>
                  <a:gs pos="20000">
                    <a:schemeClr val="accent6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iŝḷïḑê">
              <a:extLst>
                <a:ext uri="{FF2B5EF4-FFF2-40B4-BE49-F238E27FC236}">
                  <a16:creationId xmlns:a16="http://schemas.microsoft.com/office/drawing/2014/main" xmlns="" id="{AD24261C-2A04-4BFA-B4BC-D383AB8B5C5C}"/>
                </a:ext>
              </a:extLst>
            </p:cNvPr>
            <p:cNvSpPr/>
            <p:nvPr/>
          </p:nvSpPr>
          <p:spPr>
            <a:xfrm>
              <a:off x="7535368" y="2170664"/>
              <a:ext cx="1391728" cy="1445556"/>
            </a:xfrm>
            <a:prstGeom prst="roundRect">
              <a:avLst>
                <a:gd name="adj" fmla="val 7710"/>
              </a:avLst>
            </a:prstGeom>
            <a:blipFill>
              <a:blip r:embed="rId5"/>
              <a:stretch>
                <a:fillRect/>
              </a:stretch>
            </a:blipFill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3" name="isḷïḑè">
              <a:extLst>
                <a:ext uri="{FF2B5EF4-FFF2-40B4-BE49-F238E27FC236}">
                  <a16:creationId xmlns:a16="http://schemas.microsoft.com/office/drawing/2014/main" xmlns="" id="{8676087E-269D-4CB1-AD8D-410FB95CC447}"/>
                </a:ext>
              </a:extLst>
            </p:cNvPr>
            <p:cNvSpPr txBox="1"/>
            <p:nvPr/>
          </p:nvSpPr>
          <p:spPr>
            <a:xfrm>
              <a:off x="9449201" y="1407507"/>
              <a:ext cx="16301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内侧和外侧</a:t>
              </a: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C1FB9E84-FFA7-4D13-A606-1812E810DC0E}"/>
              </a:ext>
            </a:extLst>
          </p:cNvPr>
          <p:cNvGrpSpPr/>
          <p:nvPr/>
        </p:nvGrpSpPr>
        <p:grpSpPr>
          <a:xfrm>
            <a:off x="6787585" y="3616221"/>
            <a:ext cx="3551953" cy="2076756"/>
            <a:chOff x="6787585" y="3616221"/>
            <a:chExt cx="3551953" cy="2076756"/>
          </a:xfrm>
        </p:grpSpPr>
        <p:sp>
          <p:nvSpPr>
            <p:cNvPr id="45" name="í$ḻîḋe">
              <a:extLst>
                <a:ext uri="{FF2B5EF4-FFF2-40B4-BE49-F238E27FC236}">
                  <a16:creationId xmlns:a16="http://schemas.microsoft.com/office/drawing/2014/main" xmlns="" id="{E1D21674-8F9A-4AE0-A358-4E88D2C8EAC9}"/>
                </a:ext>
              </a:extLst>
            </p:cNvPr>
            <p:cNvSpPr txBox="1"/>
            <p:nvPr/>
          </p:nvSpPr>
          <p:spPr>
            <a:xfrm>
              <a:off x="8334993" y="4766252"/>
              <a:ext cx="639919" cy="584775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accent4">
                  <a:alpha val="2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 dirty="0"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60000">
                        <a:schemeClr val="accent4"/>
                      </a:gs>
                    </a:gsLst>
                    <a:lin ang="2700000" scaled="0"/>
                  </a:gradFill>
                </a:rPr>
                <a:t>0</a:t>
              </a:r>
              <a:r>
                <a:rPr lang="en-US" altLang="zh-CN" sz="100" b="1" i="1" dirty="0"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60000">
                        <a:schemeClr val="accent4"/>
                      </a:gs>
                    </a:gsLst>
                    <a:lin ang="2700000" scaled="0"/>
                  </a:gradFill>
                </a:rPr>
                <a:t> </a:t>
              </a:r>
              <a:r>
                <a:rPr lang="en-US" altLang="zh-CN" sz="3200" b="1" i="1" dirty="0"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60000">
                        <a:schemeClr val="accent4"/>
                      </a:gs>
                    </a:gsLst>
                    <a:lin ang="2700000" scaled="0"/>
                  </a:gradFill>
                </a:rPr>
                <a:t>6</a:t>
              </a:r>
              <a:endParaRPr lang="zh-CN" altLang="en-US" sz="3200" b="1" i="1" dirty="0"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60000">
                      <a:schemeClr val="accent4"/>
                    </a:gs>
                  </a:gsLst>
                  <a:lin ang="2700000" scaled="0"/>
                </a:gradFill>
              </a:endParaRPr>
            </a:p>
          </p:txBody>
        </p:sp>
        <p:sp>
          <p:nvSpPr>
            <p:cNvPr id="46" name="is1íḑe">
              <a:extLst>
                <a:ext uri="{FF2B5EF4-FFF2-40B4-BE49-F238E27FC236}">
                  <a16:creationId xmlns:a16="http://schemas.microsoft.com/office/drawing/2014/main" xmlns="" id="{4ADA0336-4695-4E6F-A8E4-105610AE7C87}"/>
                </a:ext>
              </a:extLst>
            </p:cNvPr>
            <p:cNvSpPr/>
            <p:nvPr/>
          </p:nvSpPr>
          <p:spPr>
            <a:xfrm rot="16680365">
              <a:off x="8263305" y="4645484"/>
              <a:ext cx="826316" cy="826315"/>
            </a:xfrm>
            <a:prstGeom prst="arc">
              <a:avLst>
                <a:gd name="adj1" fmla="val 16200000"/>
                <a:gd name="adj2" fmla="val 12111527"/>
              </a:avLst>
            </a:prstGeom>
            <a:ln w="76200" cap="rnd">
              <a:gradFill>
                <a:gsLst>
                  <a:gs pos="100000">
                    <a:schemeClr val="accent4">
                      <a:lumMod val="60000"/>
                      <a:lumOff val="40000"/>
                      <a:alpha val="0"/>
                    </a:schemeClr>
                  </a:gs>
                  <a:gs pos="20000">
                    <a:schemeClr val="accent4"/>
                  </a:gs>
                </a:gsLst>
                <a:lin ang="120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iŝḷïḑê">
              <a:extLst>
                <a:ext uri="{FF2B5EF4-FFF2-40B4-BE49-F238E27FC236}">
                  <a16:creationId xmlns:a16="http://schemas.microsoft.com/office/drawing/2014/main" xmlns="" id="{BF68CB1B-D221-4C16-8040-34B93AB45FD1}"/>
                </a:ext>
              </a:extLst>
            </p:cNvPr>
            <p:cNvSpPr/>
            <p:nvPr/>
          </p:nvSpPr>
          <p:spPr>
            <a:xfrm>
              <a:off x="8947810" y="3616221"/>
              <a:ext cx="1391728" cy="1445556"/>
            </a:xfrm>
            <a:prstGeom prst="roundRect">
              <a:avLst>
                <a:gd name="adj" fmla="val 7710"/>
              </a:avLst>
            </a:prstGeom>
            <a:blipFill>
              <a:blip r:embed="rId6"/>
              <a:stretch>
                <a:fillRect/>
              </a:stretch>
            </a:blipFill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7" name="íṡļíďe">
              <a:extLst>
                <a:ext uri="{FF2B5EF4-FFF2-40B4-BE49-F238E27FC236}">
                  <a16:creationId xmlns:a16="http://schemas.microsoft.com/office/drawing/2014/main" xmlns="" id="{88C2B64F-CB05-4544-AB90-BE6C994F363D}"/>
                </a:ext>
              </a:extLst>
            </p:cNvPr>
            <p:cNvSpPr txBox="1"/>
            <p:nvPr/>
          </p:nvSpPr>
          <p:spPr>
            <a:xfrm>
              <a:off x="6787585" y="5292867"/>
              <a:ext cx="154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近侧和远侧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4261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CBF7184-A7B0-4304-BB46-A170F400C36E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（二）方位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B5F4FA8-38C6-43AD-B3B4-BA826563C1E3}"/>
              </a:ext>
            </a:extLst>
          </p:cNvPr>
          <p:cNvSpPr/>
          <p:nvPr/>
        </p:nvSpPr>
        <p:spPr>
          <a:xfrm>
            <a:off x="1479438" y="914290"/>
            <a:ext cx="3723183" cy="5183243"/>
          </a:xfrm>
          <a:prstGeom prst="rect">
            <a:avLst/>
          </a:prstGeom>
          <a:noFill/>
          <a:ln w="38100">
            <a:solidFill>
              <a:srgbClr val="5E7C51"/>
            </a:solidFill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2" name="Picture 4" descr="xld_5_2">
            <a:extLst>
              <a:ext uri="{FF2B5EF4-FFF2-40B4-BE49-F238E27FC236}">
                <a16:creationId xmlns:a16="http://schemas.microsoft.com/office/drawing/2014/main" xmlns="" id="{F1E7F05A-BC90-4C84-BD6A-4A872F250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5289" y="949907"/>
            <a:ext cx="3612444" cy="50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19DC971B-60B9-42EF-8E4A-15A1E6409CFC}"/>
              </a:ext>
            </a:extLst>
          </p:cNvPr>
          <p:cNvSpPr txBox="1"/>
          <p:nvPr/>
        </p:nvSpPr>
        <p:spPr>
          <a:xfrm>
            <a:off x="6274675" y="2448175"/>
            <a:ext cx="42566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Clr>
                <a:srgbClr val="02B0F2"/>
              </a:buClr>
            </a:pP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你能举例说出身上器官的方位关系吗？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6EDC0EBC-4761-4638-B7C6-527BFAE385CC}"/>
              </a:ext>
            </a:extLst>
          </p:cNvPr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7ED6AB5F-9F9E-4756-B4ED-5A9BFCFC48D1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250DA2CE-8192-4BCA-A4C5-84387D111C72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xmlns="" id="{6A82966C-1B87-4D26-A334-8A51F4CB0EA3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xmlns="" id="{48DCA724-59CD-4CC5-BF65-D48B2F713B23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xmlns="" id="{CFF20E06-7F26-4990-BA97-6DC997C7E5EB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C583EFA6-7FEC-4372-8358-7FA080BF07B0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3AAA699F-B47D-468C-9004-5BD09F75F6E9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xmlns="" id="{7BF309F1-8F1A-4F9F-9C7C-142A3ACC3719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">
              <a:extLst>
                <a:ext uri="{FF2B5EF4-FFF2-40B4-BE49-F238E27FC236}">
                  <a16:creationId xmlns:a16="http://schemas.microsoft.com/office/drawing/2014/main" xmlns="" id="{E5C57929-93CB-4F2E-8399-78A4373EB282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xmlns="" id="{2AE91559-85C7-4656-A67F-2441486831E7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5092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CBF7184-A7B0-4304-BB46-A170F400C36E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（二）方位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6EDC0EBC-4761-4638-B7C6-527BFAE385CC}"/>
              </a:ext>
            </a:extLst>
          </p:cNvPr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7ED6AB5F-9F9E-4756-B4ED-5A9BFCFC48D1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250DA2CE-8192-4BCA-A4C5-84387D111C72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xmlns="" id="{6A82966C-1B87-4D26-A334-8A51F4CB0EA3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xmlns="" id="{48DCA724-59CD-4CC5-BF65-D48B2F713B23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xmlns="" id="{CFF20E06-7F26-4990-BA97-6DC997C7E5EB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C583EFA6-7FEC-4372-8358-7FA080BF07B0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xmlns="" id="{3AAA699F-B47D-468C-9004-5BD09F75F6E9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xmlns="" id="{7BF309F1-8F1A-4F9F-9C7C-142A3ACC3719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">
              <a:extLst>
                <a:ext uri="{FF2B5EF4-FFF2-40B4-BE49-F238E27FC236}">
                  <a16:creationId xmlns:a16="http://schemas.microsoft.com/office/drawing/2014/main" xmlns="" id="{E5C57929-93CB-4F2E-8399-78A4373EB282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xmlns="" id="{2AE91559-85C7-4656-A67F-2441486831E7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B49C90E0-E0F6-4017-8239-D47D594F33D9}"/>
              </a:ext>
            </a:extLst>
          </p:cNvPr>
          <p:cNvSpPr/>
          <p:nvPr/>
        </p:nvSpPr>
        <p:spPr>
          <a:xfrm>
            <a:off x="2469931" y="2482025"/>
            <a:ext cx="5066007" cy="1639614"/>
          </a:xfrm>
          <a:prstGeom prst="roundRect">
            <a:avLst>
              <a:gd name="adj" fmla="val 10898"/>
            </a:avLst>
          </a:prstGeom>
          <a:solidFill>
            <a:srgbClr val="5E7C51"/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游戏开始了，你准备好了吗？</a:t>
            </a:r>
          </a:p>
        </p:txBody>
      </p:sp>
    </p:spTree>
    <p:extLst>
      <p:ext uri="{BB962C8B-B14F-4D97-AF65-F5344CB8AC3E}">
        <p14:creationId xmlns:p14="http://schemas.microsoft.com/office/powerpoint/2010/main" xmlns="" val="1308917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CBF7184-A7B0-4304-BB46-A170F400C36E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（三）轴和面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5E03681-1651-44C4-AB98-0315E4A03E05}"/>
              </a:ext>
            </a:extLst>
          </p:cNvPr>
          <p:cNvGrpSpPr/>
          <p:nvPr/>
        </p:nvGrpSpPr>
        <p:grpSpPr>
          <a:xfrm>
            <a:off x="304800" y="1143613"/>
            <a:ext cx="4608513" cy="5295287"/>
            <a:chOff x="304800" y="1143613"/>
            <a:chExt cx="4608513" cy="5295287"/>
          </a:xfrm>
        </p:grpSpPr>
        <p:sp>
          <p:nvSpPr>
            <p:cNvPr id="2" name="TextBox 21">
              <a:extLst>
                <a:ext uri="{FF2B5EF4-FFF2-40B4-BE49-F238E27FC236}">
                  <a16:creationId xmlns:a16="http://schemas.microsoft.com/office/drawing/2014/main" xmlns="" id="{7ED4E635-12D7-42D6-8B55-F6CD59356742}"/>
                </a:ext>
              </a:extLst>
            </p:cNvPr>
            <p:cNvSpPr txBox="1"/>
            <p:nvPr/>
          </p:nvSpPr>
          <p:spPr>
            <a:xfrm>
              <a:off x="685744" y="1143613"/>
              <a:ext cx="2057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400" b="1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轴</a:t>
              </a:r>
            </a:p>
          </p:txBody>
        </p:sp>
        <p:pic>
          <p:nvPicPr>
            <p:cNvPr id="3" name="Picture 4" descr="人体的轴和面">
              <a:extLst>
                <a:ext uri="{FF2B5EF4-FFF2-40B4-BE49-F238E27FC236}">
                  <a16:creationId xmlns:a16="http://schemas.microsoft.com/office/drawing/2014/main" xmlns="" id="{08DF3272-5115-4702-8FFC-3062CB864C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669" r="10913"/>
            <a:stretch>
              <a:fillRect/>
            </a:stretch>
          </p:blipFill>
          <p:spPr>
            <a:xfrm>
              <a:off x="304800" y="1622425"/>
              <a:ext cx="4608513" cy="4816475"/>
            </a:xfrm>
            <a:prstGeom prst="rect">
              <a:avLst/>
            </a:prstGeom>
            <a:noFill/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16C65F1-133A-453C-82E2-1C2A11036A3C}"/>
              </a:ext>
            </a:extLst>
          </p:cNvPr>
          <p:cNvGrpSpPr/>
          <p:nvPr/>
        </p:nvGrpSpPr>
        <p:grpSpPr>
          <a:xfrm>
            <a:off x="4913313" y="2310761"/>
            <a:ext cx="6579519" cy="482672"/>
            <a:chOff x="5097475" y="2121575"/>
            <a:chExt cx="6579519" cy="482672"/>
          </a:xfrm>
        </p:grpSpPr>
        <p:sp>
          <p:nvSpPr>
            <p:cNvPr id="19" name="number-one_1474">
              <a:extLst>
                <a:ext uri="{FF2B5EF4-FFF2-40B4-BE49-F238E27FC236}">
                  <a16:creationId xmlns:a16="http://schemas.microsoft.com/office/drawing/2014/main" xmlns="" id="{C9437F36-F379-4F64-9AB9-96EA169FA20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97475" y="2121575"/>
              <a:ext cx="483519" cy="482672"/>
            </a:xfrm>
            <a:custGeom>
              <a:avLst/>
              <a:gdLst>
                <a:gd name="connsiteX0" fmla="*/ 286553 w 590374"/>
                <a:gd name="connsiteY0" fmla="*/ 124834 h 589340"/>
                <a:gd name="connsiteX1" fmla="*/ 357604 w 590374"/>
                <a:gd name="connsiteY1" fmla="*/ 124834 h 589340"/>
                <a:gd name="connsiteX2" fmla="*/ 357604 w 590374"/>
                <a:gd name="connsiteY2" fmla="*/ 488301 h 589340"/>
                <a:gd name="connsiteX3" fmla="*/ 275788 w 590374"/>
                <a:gd name="connsiteY3" fmla="*/ 488301 h 589340"/>
                <a:gd name="connsiteX4" fmla="*/ 275788 w 590374"/>
                <a:gd name="connsiteY4" fmla="*/ 200108 h 589340"/>
                <a:gd name="connsiteX5" fmla="*/ 273635 w 590374"/>
                <a:gd name="connsiteY5" fmla="*/ 200108 h 589340"/>
                <a:gd name="connsiteX6" fmla="*/ 204737 w 590374"/>
                <a:gd name="connsiteY6" fmla="*/ 232369 h 589340"/>
                <a:gd name="connsiteX7" fmla="*/ 189665 w 590374"/>
                <a:gd name="connsiteY7" fmla="*/ 169999 h 589340"/>
                <a:gd name="connsiteX8" fmla="*/ 51711 w 590374"/>
                <a:gd name="connsiteY8" fmla="*/ 43017 h 589340"/>
                <a:gd name="connsiteX9" fmla="*/ 43093 w 590374"/>
                <a:gd name="connsiteY9" fmla="*/ 51621 h 589340"/>
                <a:gd name="connsiteX10" fmla="*/ 43093 w 590374"/>
                <a:gd name="connsiteY10" fmla="*/ 537719 h 589340"/>
                <a:gd name="connsiteX11" fmla="*/ 51711 w 590374"/>
                <a:gd name="connsiteY11" fmla="*/ 546323 h 589340"/>
                <a:gd name="connsiteX12" fmla="*/ 538663 w 590374"/>
                <a:gd name="connsiteY12" fmla="*/ 546323 h 589340"/>
                <a:gd name="connsiteX13" fmla="*/ 547281 w 590374"/>
                <a:gd name="connsiteY13" fmla="*/ 537719 h 589340"/>
                <a:gd name="connsiteX14" fmla="*/ 547281 w 590374"/>
                <a:gd name="connsiteY14" fmla="*/ 51621 h 589340"/>
                <a:gd name="connsiteX15" fmla="*/ 538663 w 590374"/>
                <a:gd name="connsiteY15" fmla="*/ 43017 h 589340"/>
                <a:gd name="connsiteX16" fmla="*/ 51711 w 590374"/>
                <a:gd name="connsiteY16" fmla="*/ 0 h 589340"/>
                <a:gd name="connsiteX17" fmla="*/ 538663 w 590374"/>
                <a:gd name="connsiteY17" fmla="*/ 0 h 589340"/>
                <a:gd name="connsiteX18" fmla="*/ 590374 w 590374"/>
                <a:gd name="connsiteY18" fmla="*/ 51621 h 589340"/>
                <a:gd name="connsiteX19" fmla="*/ 590374 w 590374"/>
                <a:gd name="connsiteY19" fmla="*/ 537719 h 589340"/>
                <a:gd name="connsiteX20" fmla="*/ 538663 w 590374"/>
                <a:gd name="connsiteY20" fmla="*/ 589340 h 589340"/>
                <a:gd name="connsiteX21" fmla="*/ 51711 w 590374"/>
                <a:gd name="connsiteY21" fmla="*/ 589340 h 589340"/>
                <a:gd name="connsiteX22" fmla="*/ 0 w 590374"/>
                <a:gd name="connsiteY22" fmla="*/ 537719 h 589340"/>
                <a:gd name="connsiteX23" fmla="*/ 0 w 590374"/>
                <a:gd name="connsiteY23" fmla="*/ 51621 h 589340"/>
                <a:gd name="connsiteX24" fmla="*/ 51711 w 590374"/>
                <a:gd name="connsiteY24" fmla="*/ 0 h 58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374" h="589340">
                  <a:moveTo>
                    <a:pt x="286553" y="124834"/>
                  </a:moveTo>
                  <a:lnTo>
                    <a:pt x="357604" y="124834"/>
                  </a:lnTo>
                  <a:lnTo>
                    <a:pt x="357604" y="488301"/>
                  </a:lnTo>
                  <a:lnTo>
                    <a:pt x="275788" y="488301"/>
                  </a:lnTo>
                  <a:lnTo>
                    <a:pt x="275788" y="200108"/>
                  </a:lnTo>
                  <a:lnTo>
                    <a:pt x="273635" y="200108"/>
                  </a:lnTo>
                  <a:lnTo>
                    <a:pt x="204737" y="232369"/>
                  </a:lnTo>
                  <a:lnTo>
                    <a:pt x="189665" y="169999"/>
                  </a:lnTo>
                  <a:close/>
                  <a:moveTo>
                    <a:pt x="51711" y="43017"/>
                  </a:moveTo>
                  <a:cubicBezTo>
                    <a:pt x="47402" y="43017"/>
                    <a:pt x="43093" y="47319"/>
                    <a:pt x="43093" y="51621"/>
                  </a:cubicBezTo>
                  <a:lnTo>
                    <a:pt x="43093" y="537719"/>
                  </a:lnTo>
                  <a:cubicBezTo>
                    <a:pt x="43093" y="542021"/>
                    <a:pt x="47402" y="546323"/>
                    <a:pt x="51711" y="546323"/>
                  </a:cubicBezTo>
                  <a:lnTo>
                    <a:pt x="538663" y="546323"/>
                  </a:lnTo>
                  <a:cubicBezTo>
                    <a:pt x="542972" y="546323"/>
                    <a:pt x="547281" y="542021"/>
                    <a:pt x="547281" y="537719"/>
                  </a:cubicBezTo>
                  <a:cubicBezTo>
                    <a:pt x="547281" y="537719"/>
                    <a:pt x="547281" y="51621"/>
                    <a:pt x="547281" y="51621"/>
                  </a:cubicBezTo>
                  <a:cubicBezTo>
                    <a:pt x="547281" y="47319"/>
                    <a:pt x="542972" y="43017"/>
                    <a:pt x="538663" y="43017"/>
                  </a:cubicBezTo>
                  <a:close/>
                  <a:moveTo>
                    <a:pt x="51711" y="0"/>
                  </a:moveTo>
                  <a:lnTo>
                    <a:pt x="538663" y="0"/>
                  </a:lnTo>
                  <a:cubicBezTo>
                    <a:pt x="566673" y="0"/>
                    <a:pt x="590374" y="23659"/>
                    <a:pt x="590374" y="51621"/>
                  </a:cubicBezTo>
                  <a:lnTo>
                    <a:pt x="590374" y="537719"/>
                  </a:lnTo>
                  <a:cubicBezTo>
                    <a:pt x="590374" y="565681"/>
                    <a:pt x="566673" y="589340"/>
                    <a:pt x="538663" y="589340"/>
                  </a:cubicBezTo>
                  <a:lnTo>
                    <a:pt x="51711" y="589340"/>
                  </a:lnTo>
                  <a:cubicBezTo>
                    <a:pt x="23701" y="589340"/>
                    <a:pt x="0" y="565681"/>
                    <a:pt x="0" y="537719"/>
                  </a:cubicBezTo>
                  <a:lnTo>
                    <a:pt x="0" y="51621"/>
                  </a:lnTo>
                  <a:cubicBezTo>
                    <a:pt x="0" y="23659"/>
                    <a:pt x="23701" y="0"/>
                    <a:pt x="51711" y="0"/>
                  </a:cubicBez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1542716B-193A-4C34-AC2D-E9324D0C1D15}"/>
                </a:ext>
              </a:extLst>
            </p:cNvPr>
            <p:cNvSpPr txBox="1"/>
            <p:nvPr/>
          </p:nvSpPr>
          <p:spPr>
            <a:xfrm>
              <a:off x="5580994" y="2204137"/>
              <a:ext cx="60960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垂直轴：上下方向的垂线，与人体的长轴平行。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BA81AA1-1646-4165-8E7E-4EA4B832654C}"/>
              </a:ext>
            </a:extLst>
          </p:cNvPr>
          <p:cNvGrpSpPr/>
          <p:nvPr/>
        </p:nvGrpSpPr>
        <p:grpSpPr>
          <a:xfrm>
            <a:off x="4913313" y="3752660"/>
            <a:ext cx="6721407" cy="482666"/>
            <a:chOff x="5097475" y="3545921"/>
            <a:chExt cx="6721407" cy="482666"/>
          </a:xfrm>
        </p:grpSpPr>
        <p:sp>
          <p:nvSpPr>
            <p:cNvPr id="21" name="number-two_1634">
              <a:extLst>
                <a:ext uri="{FF2B5EF4-FFF2-40B4-BE49-F238E27FC236}">
                  <a16:creationId xmlns:a16="http://schemas.microsoft.com/office/drawing/2014/main" xmlns="" id="{4C6103F2-8ED0-4FEC-8595-4007DBFB4C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97475" y="3545921"/>
              <a:ext cx="483519" cy="482666"/>
            </a:xfrm>
            <a:custGeom>
              <a:avLst/>
              <a:gdLst>
                <a:gd name="connsiteX0" fmla="*/ 297218 w 585891"/>
                <a:gd name="connsiteY0" fmla="*/ 120351 h 584857"/>
                <a:gd name="connsiteX1" fmla="*/ 417783 w 585891"/>
                <a:gd name="connsiteY1" fmla="*/ 225749 h 584857"/>
                <a:gd name="connsiteX2" fmla="*/ 327359 w 585891"/>
                <a:gd name="connsiteY2" fmla="*/ 372015 h 584857"/>
                <a:gd name="connsiteX3" fmla="*/ 295065 w 585891"/>
                <a:gd name="connsiteY3" fmla="*/ 397826 h 584857"/>
                <a:gd name="connsiteX4" fmla="*/ 295065 w 585891"/>
                <a:gd name="connsiteY4" fmla="*/ 399977 h 584857"/>
                <a:gd name="connsiteX5" fmla="*/ 422089 w 585891"/>
                <a:gd name="connsiteY5" fmla="*/ 399977 h 584857"/>
                <a:gd name="connsiteX6" fmla="*/ 422089 w 585891"/>
                <a:gd name="connsiteY6" fmla="*/ 464506 h 584857"/>
                <a:gd name="connsiteX7" fmla="*/ 183112 w 585891"/>
                <a:gd name="connsiteY7" fmla="*/ 464506 h 584857"/>
                <a:gd name="connsiteX8" fmla="*/ 183112 w 585891"/>
                <a:gd name="connsiteY8" fmla="*/ 417185 h 584857"/>
                <a:gd name="connsiteX9" fmla="*/ 226171 w 585891"/>
                <a:gd name="connsiteY9" fmla="*/ 376317 h 584857"/>
                <a:gd name="connsiteX10" fmla="*/ 338124 w 585891"/>
                <a:gd name="connsiteY10" fmla="*/ 232202 h 584857"/>
                <a:gd name="connsiteX11" fmla="*/ 282148 w 585891"/>
                <a:gd name="connsiteY11" fmla="*/ 182729 h 584857"/>
                <a:gd name="connsiteX12" fmla="*/ 208947 w 585891"/>
                <a:gd name="connsiteY12" fmla="*/ 210692 h 584857"/>
                <a:gd name="connsiteX13" fmla="*/ 185265 w 585891"/>
                <a:gd name="connsiteY13" fmla="*/ 154767 h 584857"/>
                <a:gd name="connsiteX14" fmla="*/ 297218 w 585891"/>
                <a:gd name="connsiteY14" fmla="*/ 120351 h 584857"/>
                <a:gd name="connsiteX15" fmla="*/ 49542 w 585891"/>
                <a:gd name="connsiteY15" fmla="*/ 43004 h 584857"/>
                <a:gd name="connsiteX16" fmla="*/ 43080 w 585891"/>
                <a:gd name="connsiteY16" fmla="*/ 49455 h 584857"/>
                <a:gd name="connsiteX17" fmla="*/ 43080 w 585891"/>
                <a:gd name="connsiteY17" fmla="*/ 533252 h 584857"/>
                <a:gd name="connsiteX18" fmla="*/ 49542 w 585891"/>
                <a:gd name="connsiteY18" fmla="*/ 541853 h 584857"/>
                <a:gd name="connsiteX19" fmla="*/ 534195 w 585891"/>
                <a:gd name="connsiteY19" fmla="*/ 541853 h 584857"/>
                <a:gd name="connsiteX20" fmla="*/ 542811 w 585891"/>
                <a:gd name="connsiteY20" fmla="*/ 533252 h 584857"/>
                <a:gd name="connsiteX21" fmla="*/ 542811 w 585891"/>
                <a:gd name="connsiteY21" fmla="*/ 49455 h 584857"/>
                <a:gd name="connsiteX22" fmla="*/ 534195 w 585891"/>
                <a:gd name="connsiteY22" fmla="*/ 43004 h 584857"/>
                <a:gd name="connsiteX23" fmla="*/ 49542 w 585891"/>
                <a:gd name="connsiteY23" fmla="*/ 0 h 584857"/>
                <a:gd name="connsiteX24" fmla="*/ 534195 w 585891"/>
                <a:gd name="connsiteY24" fmla="*/ 0 h 584857"/>
                <a:gd name="connsiteX25" fmla="*/ 585891 w 585891"/>
                <a:gd name="connsiteY25" fmla="*/ 49455 h 584857"/>
                <a:gd name="connsiteX26" fmla="*/ 585891 w 585891"/>
                <a:gd name="connsiteY26" fmla="*/ 533252 h 584857"/>
                <a:gd name="connsiteX27" fmla="*/ 534195 w 585891"/>
                <a:gd name="connsiteY27" fmla="*/ 584857 h 584857"/>
                <a:gd name="connsiteX28" fmla="*/ 49542 w 585891"/>
                <a:gd name="connsiteY28" fmla="*/ 584857 h 584857"/>
                <a:gd name="connsiteX29" fmla="*/ 0 w 585891"/>
                <a:gd name="connsiteY29" fmla="*/ 533252 h 584857"/>
                <a:gd name="connsiteX30" fmla="*/ 0 w 585891"/>
                <a:gd name="connsiteY30" fmla="*/ 49455 h 584857"/>
                <a:gd name="connsiteX31" fmla="*/ 49542 w 585891"/>
                <a:gd name="connsiteY31" fmla="*/ 0 h 58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5891" h="584857">
                  <a:moveTo>
                    <a:pt x="297218" y="120351"/>
                  </a:moveTo>
                  <a:cubicBezTo>
                    <a:pt x="374724" y="120351"/>
                    <a:pt x="417783" y="163371"/>
                    <a:pt x="417783" y="225749"/>
                  </a:cubicBezTo>
                  <a:cubicBezTo>
                    <a:pt x="417783" y="283825"/>
                    <a:pt x="374724" y="328995"/>
                    <a:pt x="327359" y="372015"/>
                  </a:cubicBezTo>
                  <a:lnTo>
                    <a:pt x="295065" y="397826"/>
                  </a:lnTo>
                  <a:lnTo>
                    <a:pt x="295065" y="399977"/>
                  </a:lnTo>
                  <a:lnTo>
                    <a:pt x="422089" y="399977"/>
                  </a:lnTo>
                  <a:lnTo>
                    <a:pt x="422089" y="464506"/>
                  </a:lnTo>
                  <a:lnTo>
                    <a:pt x="183112" y="464506"/>
                  </a:lnTo>
                  <a:lnTo>
                    <a:pt x="183112" y="417185"/>
                  </a:lnTo>
                  <a:lnTo>
                    <a:pt x="226171" y="376317"/>
                  </a:lnTo>
                  <a:cubicBezTo>
                    <a:pt x="299371" y="309636"/>
                    <a:pt x="335971" y="273070"/>
                    <a:pt x="338124" y="232202"/>
                  </a:cubicBezTo>
                  <a:cubicBezTo>
                    <a:pt x="338124" y="204239"/>
                    <a:pt x="320901" y="182729"/>
                    <a:pt x="282148" y="182729"/>
                  </a:cubicBezTo>
                  <a:cubicBezTo>
                    <a:pt x="252006" y="182729"/>
                    <a:pt x="226171" y="197786"/>
                    <a:pt x="208947" y="210692"/>
                  </a:cubicBezTo>
                  <a:lnTo>
                    <a:pt x="185265" y="154767"/>
                  </a:lnTo>
                  <a:cubicBezTo>
                    <a:pt x="211100" y="135408"/>
                    <a:pt x="252006" y="120351"/>
                    <a:pt x="297218" y="120351"/>
                  </a:cubicBezTo>
                  <a:close/>
                  <a:moveTo>
                    <a:pt x="49542" y="43004"/>
                  </a:moveTo>
                  <a:cubicBezTo>
                    <a:pt x="47388" y="43004"/>
                    <a:pt x="43080" y="47304"/>
                    <a:pt x="43080" y="49455"/>
                  </a:cubicBezTo>
                  <a:lnTo>
                    <a:pt x="43080" y="533252"/>
                  </a:lnTo>
                  <a:cubicBezTo>
                    <a:pt x="43080" y="537553"/>
                    <a:pt x="47388" y="541853"/>
                    <a:pt x="49542" y="541853"/>
                  </a:cubicBezTo>
                  <a:lnTo>
                    <a:pt x="534195" y="541853"/>
                  </a:lnTo>
                  <a:cubicBezTo>
                    <a:pt x="538503" y="541853"/>
                    <a:pt x="542811" y="537553"/>
                    <a:pt x="542811" y="533252"/>
                  </a:cubicBezTo>
                  <a:lnTo>
                    <a:pt x="542811" y="49455"/>
                  </a:lnTo>
                  <a:cubicBezTo>
                    <a:pt x="542811" y="47304"/>
                    <a:pt x="538503" y="43004"/>
                    <a:pt x="534195" y="43004"/>
                  </a:cubicBezTo>
                  <a:close/>
                  <a:moveTo>
                    <a:pt x="49542" y="0"/>
                  </a:moveTo>
                  <a:lnTo>
                    <a:pt x="534195" y="0"/>
                  </a:lnTo>
                  <a:cubicBezTo>
                    <a:pt x="562197" y="0"/>
                    <a:pt x="585891" y="21502"/>
                    <a:pt x="585891" y="49455"/>
                  </a:cubicBezTo>
                  <a:lnTo>
                    <a:pt x="585891" y="533252"/>
                  </a:lnTo>
                  <a:cubicBezTo>
                    <a:pt x="585891" y="561205"/>
                    <a:pt x="562197" y="584857"/>
                    <a:pt x="534195" y="584857"/>
                  </a:cubicBezTo>
                  <a:lnTo>
                    <a:pt x="49542" y="584857"/>
                  </a:lnTo>
                  <a:cubicBezTo>
                    <a:pt x="21540" y="584857"/>
                    <a:pt x="0" y="561205"/>
                    <a:pt x="0" y="533252"/>
                  </a:cubicBezTo>
                  <a:lnTo>
                    <a:pt x="0" y="49455"/>
                  </a:lnTo>
                  <a:cubicBezTo>
                    <a:pt x="0" y="21502"/>
                    <a:pt x="21540" y="0"/>
                    <a:pt x="49542" y="0"/>
                  </a:cubicBez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38FE1260-5C9D-48A0-9540-14F2FE39CB2E}"/>
                </a:ext>
              </a:extLst>
            </p:cNvPr>
            <p:cNvSpPr txBox="1"/>
            <p:nvPr/>
          </p:nvSpPr>
          <p:spPr>
            <a:xfrm>
              <a:off x="5580994" y="3628477"/>
              <a:ext cx="623788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矢状轴：前后方向的水平线，与人体长轴垂直。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1ED5890-D9A7-4F7D-89BF-D4052943371B}"/>
              </a:ext>
            </a:extLst>
          </p:cNvPr>
          <p:cNvGrpSpPr/>
          <p:nvPr/>
        </p:nvGrpSpPr>
        <p:grpSpPr>
          <a:xfrm>
            <a:off x="4913313" y="5194552"/>
            <a:ext cx="7094525" cy="482709"/>
            <a:chOff x="5097475" y="5005366"/>
            <a:chExt cx="7094525" cy="482709"/>
          </a:xfrm>
        </p:grpSpPr>
        <p:sp>
          <p:nvSpPr>
            <p:cNvPr id="22" name="number-three-button_3767">
              <a:extLst>
                <a:ext uri="{FF2B5EF4-FFF2-40B4-BE49-F238E27FC236}">
                  <a16:creationId xmlns:a16="http://schemas.microsoft.com/office/drawing/2014/main" xmlns="" id="{24178E41-1B11-413B-96A3-DD4068DBCCA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97475" y="5005366"/>
              <a:ext cx="483519" cy="482709"/>
            </a:xfrm>
            <a:custGeom>
              <a:avLst/>
              <a:gdLst>
                <a:gd name="connsiteX0" fmla="*/ 243096 w 493948"/>
                <a:gd name="connsiteY0" fmla="*/ 100856 h 493121"/>
                <a:gd name="connsiteX1" fmla="*/ 336149 w 493948"/>
                <a:gd name="connsiteY1" fmla="*/ 170533 h 493121"/>
                <a:gd name="connsiteX2" fmla="*/ 284453 w 493948"/>
                <a:gd name="connsiteY2" fmla="*/ 235048 h 493121"/>
                <a:gd name="connsiteX3" fmla="*/ 343903 w 493948"/>
                <a:gd name="connsiteY3" fmla="*/ 302144 h 493121"/>
                <a:gd name="connsiteX4" fmla="*/ 232757 w 493948"/>
                <a:gd name="connsiteY4" fmla="*/ 387304 h 493121"/>
                <a:gd name="connsiteX5" fmla="*/ 150044 w 493948"/>
                <a:gd name="connsiteY5" fmla="*/ 366659 h 493121"/>
                <a:gd name="connsiteX6" fmla="*/ 162968 w 493948"/>
                <a:gd name="connsiteY6" fmla="*/ 320208 h 493121"/>
                <a:gd name="connsiteX7" fmla="*/ 227588 w 493948"/>
                <a:gd name="connsiteY7" fmla="*/ 335692 h 493121"/>
                <a:gd name="connsiteX8" fmla="*/ 276699 w 493948"/>
                <a:gd name="connsiteY8" fmla="*/ 299563 h 493121"/>
                <a:gd name="connsiteX9" fmla="*/ 222418 w 493948"/>
                <a:gd name="connsiteY9" fmla="*/ 260854 h 493121"/>
                <a:gd name="connsiteX10" fmla="*/ 196570 w 493948"/>
                <a:gd name="connsiteY10" fmla="*/ 260854 h 493121"/>
                <a:gd name="connsiteX11" fmla="*/ 196570 w 493948"/>
                <a:gd name="connsiteY11" fmla="*/ 214403 h 493121"/>
                <a:gd name="connsiteX12" fmla="*/ 219833 w 493948"/>
                <a:gd name="connsiteY12" fmla="*/ 214403 h 493121"/>
                <a:gd name="connsiteX13" fmla="*/ 271529 w 493948"/>
                <a:gd name="connsiteY13" fmla="*/ 180855 h 493121"/>
                <a:gd name="connsiteX14" fmla="*/ 230172 w 493948"/>
                <a:gd name="connsiteY14" fmla="*/ 152468 h 493121"/>
                <a:gd name="connsiteX15" fmla="*/ 170722 w 493948"/>
                <a:gd name="connsiteY15" fmla="*/ 170533 h 493121"/>
                <a:gd name="connsiteX16" fmla="*/ 157798 w 493948"/>
                <a:gd name="connsiteY16" fmla="*/ 121501 h 493121"/>
                <a:gd name="connsiteX17" fmla="*/ 243096 w 493948"/>
                <a:gd name="connsiteY17" fmla="*/ 100856 h 493121"/>
                <a:gd name="connsiteX18" fmla="*/ 41378 w 493948"/>
                <a:gd name="connsiteY18" fmla="*/ 36145 h 493121"/>
                <a:gd name="connsiteX19" fmla="*/ 36206 w 493948"/>
                <a:gd name="connsiteY19" fmla="*/ 41309 h 493121"/>
                <a:gd name="connsiteX20" fmla="*/ 36206 w 493948"/>
                <a:gd name="connsiteY20" fmla="*/ 451812 h 493121"/>
                <a:gd name="connsiteX21" fmla="*/ 41378 w 493948"/>
                <a:gd name="connsiteY21" fmla="*/ 456976 h 493121"/>
                <a:gd name="connsiteX22" fmla="*/ 452570 w 493948"/>
                <a:gd name="connsiteY22" fmla="*/ 456976 h 493121"/>
                <a:gd name="connsiteX23" fmla="*/ 457742 w 493948"/>
                <a:gd name="connsiteY23" fmla="*/ 451812 h 493121"/>
                <a:gd name="connsiteX24" fmla="*/ 457742 w 493948"/>
                <a:gd name="connsiteY24" fmla="*/ 41309 h 493121"/>
                <a:gd name="connsiteX25" fmla="*/ 452570 w 493948"/>
                <a:gd name="connsiteY25" fmla="*/ 36145 h 493121"/>
                <a:gd name="connsiteX26" fmla="*/ 41378 w 493948"/>
                <a:gd name="connsiteY26" fmla="*/ 0 h 493121"/>
                <a:gd name="connsiteX27" fmla="*/ 452570 w 493948"/>
                <a:gd name="connsiteY27" fmla="*/ 0 h 493121"/>
                <a:gd name="connsiteX28" fmla="*/ 493948 w 493948"/>
                <a:gd name="connsiteY28" fmla="*/ 41309 h 493121"/>
                <a:gd name="connsiteX29" fmla="*/ 493948 w 493948"/>
                <a:gd name="connsiteY29" fmla="*/ 451812 h 493121"/>
                <a:gd name="connsiteX30" fmla="*/ 452570 w 493948"/>
                <a:gd name="connsiteY30" fmla="*/ 493121 h 493121"/>
                <a:gd name="connsiteX31" fmla="*/ 41378 w 493948"/>
                <a:gd name="connsiteY31" fmla="*/ 493121 h 493121"/>
                <a:gd name="connsiteX32" fmla="*/ 0 w 493948"/>
                <a:gd name="connsiteY32" fmla="*/ 451812 h 493121"/>
                <a:gd name="connsiteX33" fmla="*/ 0 w 493948"/>
                <a:gd name="connsiteY33" fmla="*/ 41309 h 493121"/>
                <a:gd name="connsiteX34" fmla="*/ 41378 w 493948"/>
                <a:gd name="connsiteY34" fmla="*/ 0 h 4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93948" h="493121">
                  <a:moveTo>
                    <a:pt x="243096" y="100856"/>
                  </a:moveTo>
                  <a:cubicBezTo>
                    <a:pt x="302546" y="100856"/>
                    <a:pt x="336149" y="131823"/>
                    <a:pt x="336149" y="170533"/>
                  </a:cubicBezTo>
                  <a:cubicBezTo>
                    <a:pt x="336149" y="198919"/>
                    <a:pt x="318055" y="222145"/>
                    <a:pt x="284453" y="235048"/>
                  </a:cubicBezTo>
                  <a:cubicBezTo>
                    <a:pt x="318055" y="242790"/>
                    <a:pt x="343903" y="266015"/>
                    <a:pt x="343903" y="302144"/>
                  </a:cubicBezTo>
                  <a:cubicBezTo>
                    <a:pt x="343903" y="351175"/>
                    <a:pt x="302546" y="387304"/>
                    <a:pt x="232757" y="387304"/>
                  </a:cubicBezTo>
                  <a:cubicBezTo>
                    <a:pt x="196570" y="387304"/>
                    <a:pt x="165553" y="376982"/>
                    <a:pt x="150044" y="366659"/>
                  </a:cubicBezTo>
                  <a:lnTo>
                    <a:pt x="162968" y="320208"/>
                  </a:lnTo>
                  <a:cubicBezTo>
                    <a:pt x="175892" y="325369"/>
                    <a:pt x="201740" y="335692"/>
                    <a:pt x="227588" y="335692"/>
                  </a:cubicBezTo>
                  <a:cubicBezTo>
                    <a:pt x="261190" y="335692"/>
                    <a:pt x="276699" y="320208"/>
                    <a:pt x="276699" y="299563"/>
                  </a:cubicBezTo>
                  <a:cubicBezTo>
                    <a:pt x="276699" y="271176"/>
                    <a:pt x="250851" y="260854"/>
                    <a:pt x="222418" y="260854"/>
                  </a:cubicBezTo>
                  <a:lnTo>
                    <a:pt x="196570" y="260854"/>
                  </a:lnTo>
                  <a:lnTo>
                    <a:pt x="196570" y="214403"/>
                  </a:lnTo>
                  <a:lnTo>
                    <a:pt x="219833" y="214403"/>
                  </a:lnTo>
                  <a:cubicBezTo>
                    <a:pt x="243096" y="211822"/>
                    <a:pt x="271529" y="204081"/>
                    <a:pt x="271529" y="180855"/>
                  </a:cubicBezTo>
                  <a:cubicBezTo>
                    <a:pt x="271529" y="165371"/>
                    <a:pt x="256020" y="152468"/>
                    <a:pt x="230172" y="152468"/>
                  </a:cubicBezTo>
                  <a:cubicBezTo>
                    <a:pt x="206909" y="152468"/>
                    <a:pt x="183646" y="162791"/>
                    <a:pt x="170722" y="170533"/>
                  </a:cubicBezTo>
                  <a:lnTo>
                    <a:pt x="157798" y="121501"/>
                  </a:lnTo>
                  <a:cubicBezTo>
                    <a:pt x="175892" y="111178"/>
                    <a:pt x="209494" y="100856"/>
                    <a:pt x="243096" y="100856"/>
                  </a:cubicBezTo>
                  <a:close/>
                  <a:moveTo>
                    <a:pt x="41378" y="36145"/>
                  </a:moveTo>
                  <a:cubicBezTo>
                    <a:pt x="38792" y="36145"/>
                    <a:pt x="36206" y="38727"/>
                    <a:pt x="36206" y="41309"/>
                  </a:cubicBezTo>
                  <a:lnTo>
                    <a:pt x="36206" y="451812"/>
                  </a:lnTo>
                  <a:cubicBezTo>
                    <a:pt x="36206" y="454394"/>
                    <a:pt x="38792" y="456976"/>
                    <a:pt x="41378" y="456976"/>
                  </a:cubicBezTo>
                  <a:lnTo>
                    <a:pt x="452570" y="456976"/>
                  </a:lnTo>
                  <a:cubicBezTo>
                    <a:pt x="455156" y="456976"/>
                    <a:pt x="457742" y="454394"/>
                    <a:pt x="457742" y="451812"/>
                  </a:cubicBezTo>
                  <a:lnTo>
                    <a:pt x="457742" y="41309"/>
                  </a:lnTo>
                  <a:cubicBezTo>
                    <a:pt x="457742" y="38727"/>
                    <a:pt x="455156" y="36145"/>
                    <a:pt x="452570" y="36145"/>
                  </a:cubicBezTo>
                  <a:close/>
                  <a:moveTo>
                    <a:pt x="41378" y="0"/>
                  </a:moveTo>
                  <a:lnTo>
                    <a:pt x="452570" y="0"/>
                  </a:lnTo>
                  <a:cubicBezTo>
                    <a:pt x="475845" y="0"/>
                    <a:pt x="493948" y="18073"/>
                    <a:pt x="493948" y="41309"/>
                  </a:cubicBezTo>
                  <a:lnTo>
                    <a:pt x="493948" y="451812"/>
                  </a:lnTo>
                  <a:cubicBezTo>
                    <a:pt x="493948" y="475049"/>
                    <a:pt x="475845" y="493121"/>
                    <a:pt x="452570" y="493121"/>
                  </a:cubicBezTo>
                  <a:lnTo>
                    <a:pt x="41378" y="493121"/>
                  </a:lnTo>
                  <a:cubicBezTo>
                    <a:pt x="18103" y="493121"/>
                    <a:pt x="0" y="475049"/>
                    <a:pt x="0" y="451812"/>
                  </a:cubicBezTo>
                  <a:lnTo>
                    <a:pt x="0" y="41309"/>
                  </a:lnTo>
                  <a:cubicBezTo>
                    <a:pt x="0" y="18073"/>
                    <a:pt x="18103" y="0"/>
                    <a:pt x="41378" y="0"/>
                  </a:cubicBez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6E045C13-29B0-490D-9C86-A0ACBCC086FE}"/>
                </a:ext>
              </a:extLst>
            </p:cNvPr>
            <p:cNvSpPr txBox="1"/>
            <p:nvPr/>
          </p:nvSpPr>
          <p:spPr>
            <a:xfrm>
              <a:off x="5580994" y="5087965"/>
              <a:ext cx="661100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4358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冠状轴：左右方向的水平线，与垂直轴和矢状轴相互垂直。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3970122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（三）轴和面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4F40A04-43BD-4950-8B9A-1590375C0510}"/>
              </a:ext>
            </a:extLst>
          </p:cNvPr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CD2055C3-B77D-4233-A8DA-EBD3A5907CB1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0CCDE8D6-614D-419E-A638-4C71B6D2900F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8DF4E5EB-65CE-45F8-B893-74552150FA0F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1F4D4273-12D6-4EC8-9F45-A5DFC3B2B73E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0DEE5B9B-9909-4CA4-9244-846803E3729B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B1AB408C-E72B-4CFC-9EC2-41F49E133C05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6560AA2F-3C12-4E5B-83BA-E345CD5877E7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70B88A9F-2F4D-493A-AF30-5DC10E20ED40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A779781D-ACFD-4F2C-8134-9C2981BF3B7D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="" id="{1D35B344-32F9-4A02-B738-6D299CC2103F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TextBox 21">
            <a:extLst>
              <a:ext uri="{FF2B5EF4-FFF2-40B4-BE49-F238E27FC236}">
                <a16:creationId xmlns:a16="http://schemas.microsoft.com/office/drawing/2014/main" xmlns="" id="{1E508FE7-DC1A-4BA1-8D73-AD6F9F4BECA8}"/>
              </a:ext>
            </a:extLst>
          </p:cNvPr>
          <p:cNvSpPr txBox="1"/>
          <p:nvPr/>
        </p:nvSpPr>
        <p:spPr>
          <a:xfrm>
            <a:off x="696310" y="109106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4F36526-8499-4C81-B096-165DC5DB1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405" y="1552727"/>
            <a:ext cx="5114925" cy="4483176"/>
          </a:xfrm>
          <a:prstGeom prst="roundRect">
            <a:avLst>
              <a:gd name="adj" fmla="val 226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BDF2C8D-B199-4CD5-AAC5-56D9455CE310}"/>
              </a:ext>
            </a:extLst>
          </p:cNvPr>
          <p:cNvSpPr/>
          <p:nvPr/>
        </p:nvSpPr>
        <p:spPr>
          <a:xfrm>
            <a:off x="7090955" y="2678886"/>
            <a:ext cx="1885233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矢状面</a:t>
            </a:r>
            <a:endParaRPr lang="en-US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冠状面</a:t>
            </a:r>
            <a:endParaRPr lang="en-US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水平面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CBC909B-BF49-4AEE-8592-C8F0B33FC191}"/>
              </a:ext>
            </a:extLst>
          </p:cNvPr>
          <p:cNvSpPr txBox="1"/>
          <p:nvPr/>
        </p:nvSpPr>
        <p:spPr>
          <a:xfrm>
            <a:off x="6641559" y="2033973"/>
            <a:ext cx="2510776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最常用的三个面：</a:t>
            </a:r>
            <a:endParaRPr lang="en-US" altLang="zh-CN" sz="24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922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（三）轴和面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xmlns="" id="{1E508FE7-DC1A-4BA1-8D73-AD6F9F4BECA8}"/>
              </a:ext>
            </a:extLst>
          </p:cNvPr>
          <p:cNvSpPr txBox="1"/>
          <p:nvPr/>
        </p:nvSpPr>
        <p:spPr>
          <a:xfrm>
            <a:off x="696310" y="109106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12FE457-95EF-4DD6-9157-CD8340063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7857" y="3721870"/>
            <a:ext cx="2149119" cy="254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qiemian1">
            <a:extLst>
              <a:ext uri="{FF2B5EF4-FFF2-40B4-BE49-F238E27FC236}">
                <a16:creationId xmlns:a16="http://schemas.microsoft.com/office/drawing/2014/main" xmlns="" id="{68A6B837-F4B1-4C00-9474-9433000A3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 t="8064"/>
          <a:stretch>
            <a:fillRect/>
          </a:stretch>
        </p:blipFill>
        <p:spPr bwMode="auto">
          <a:xfrm>
            <a:off x="2643775" y="3720363"/>
            <a:ext cx="2368009" cy="254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xmlns="" id="{9C4494DE-51E3-40D8-BF13-19C6F5EC3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1785" y="1174749"/>
            <a:ext cx="2317794" cy="254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1DCC6FA-5C40-44B6-A396-855583F0F6EE}"/>
              </a:ext>
            </a:extLst>
          </p:cNvPr>
          <p:cNvSpPr/>
          <p:nvPr/>
        </p:nvSpPr>
        <p:spPr>
          <a:xfrm>
            <a:off x="2631999" y="1174749"/>
            <a:ext cx="2371510" cy="254561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D54540D-81DF-4F29-B613-114FB6F3E243}"/>
              </a:ext>
            </a:extLst>
          </p:cNvPr>
          <p:cNvSpPr/>
          <p:nvPr/>
        </p:nvSpPr>
        <p:spPr>
          <a:xfrm>
            <a:off x="7337856" y="1174749"/>
            <a:ext cx="2149119" cy="254561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7F8A1703-DD83-47BA-B357-905D39F7309B}"/>
              </a:ext>
            </a:extLst>
          </p:cNvPr>
          <p:cNvSpPr/>
          <p:nvPr/>
        </p:nvSpPr>
        <p:spPr>
          <a:xfrm>
            <a:off x="5017819" y="3720360"/>
            <a:ext cx="2311760" cy="2545612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E74015AF-3E41-4C5A-9228-E95F26D220C8}"/>
              </a:ext>
            </a:extLst>
          </p:cNvPr>
          <p:cNvSpPr txBox="1"/>
          <p:nvPr/>
        </p:nvSpPr>
        <p:spPr>
          <a:xfrm>
            <a:off x="2906118" y="2447554"/>
            <a:ext cx="18232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这是什么面呢？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736D1A3A-74A1-4245-B372-79CC39302FB2}"/>
              </a:ext>
            </a:extLst>
          </p:cNvPr>
          <p:cNvSpPr/>
          <p:nvPr/>
        </p:nvSpPr>
        <p:spPr>
          <a:xfrm>
            <a:off x="3405003" y="1398402"/>
            <a:ext cx="825500" cy="825500"/>
          </a:xfrm>
          <a:prstGeom prst="ellipse">
            <a:avLst/>
          </a:prstGeom>
          <a:noFill/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A</a:t>
            </a: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C5B47B1C-952D-49C1-9A4D-1BF7A3A771BB}"/>
              </a:ext>
            </a:extLst>
          </p:cNvPr>
          <p:cNvSpPr/>
          <p:nvPr/>
        </p:nvSpPr>
        <p:spPr>
          <a:xfrm>
            <a:off x="7999665" y="1398402"/>
            <a:ext cx="825500" cy="825500"/>
          </a:xfrm>
          <a:prstGeom prst="ellipse">
            <a:avLst/>
          </a:prstGeom>
          <a:noFill/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C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085B02DD-81E1-402A-9312-AF4CE413DF12}"/>
              </a:ext>
            </a:extLst>
          </p:cNvPr>
          <p:cNvSpPr/>
          <p:nvPr/>
        </p:nvSpPr>
        <p:spPr>
          <a:xfrm>
            <a:off x="5683250" y="4215528"/>
            <a:ext cx="825500" cy="825500"/>
          </a:xfrm>
          <a:prstGeom prst="ellipse">
            <a:avLst/>
          </a:prstGeom>
          <a:noFill/>
          <a:ln w="381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B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EDDEBB86-B783-4164-9C20-15AE8F15B663}"/>
              </a:ext>
            </a:extLst>
          </p:cNvPr>
          <p:cNvSpPr txBox="1"/>
          <p:nvPr/>
        </p:nvSpPr>
        <p:spPr>
          <a:xfrm>
            <a:off x="5147852" y="5219044"/>
            <a:ext cx="18232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这是什么面呢？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BAB37E3E-D30E-49BA-BBB4-0154D675D541}"/>
              </a:ext>
            </a:extLst>
          </p:cNvPr>
          <p:cNvSpPr txBox="1"/>
          <p:nvPr/>
        </p:nvSpPr>
        <p:spPr>
          <a:xfrm>
            <a:off x="7500779" y="2447554"/>
            <a:ext cx="18232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这是什么面呢？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634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>
            <a:extLst>
              <a:ext uri="{FF2B5EF4-FFF2-40B4-BE49-F238E27FC236}">
                <a16:creationId xmlns:a16="http://schemas.microsoft.com/office/drawing/2014/main" xmlns="" id="{5C2C7806-668B-4A57-BB96-4B295CB71E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8" r="3170" b="10388"/>
          <a:stretch/>
        </p:blipFill>
        <p:spPr>
          <a:xfrm>
            <a:off x="3757337" y="1860067"/>
            <a:ext cx="9411079" cy="453120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7E37AAA-2DCA-4B56-831E-2A761840FC69}"/>
              </a:ext>
            </a:extLst>
          </p:cNvPr>
          <p:cNvSpPr txBox="1"/>
          <p:nvPr/>
        </p:nvSpPr>
        <p:spPr>
          <a:xfrm>
            <a:off x="6281355" y="3423722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插入视频：</a:t>
            </a:r>
            <a:r>
              <a:rPr lang="en-US" altLang="zh-CN" dirty="0"/>
              <a:t>《</a:t>
            </a:r>
            <a:r>
              <a:rPr lang="zh-CN" altLang="en-US" dirty="0"/>
              <a:t>手术两百年</a:t>
            </a:r>
            <a:r>
              <a:rPr lang="en-US" altLang="zh-CN" dirty="0"/>
              <a:t>》</a:t>
            </a:r>
            <a:r>
              <a:rPr lang="zh-CN" altLang="en-US" dirty="0"/>
              <a:t>第一集理性之光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5CBF581-4164-4354-97D9-5072A8C22E52}"/>
              </a:ext>
            </a:extLst>
          </p:cNvPr>
          <p:cNvSpPr txBox="1"/>
          <p:nvPr/>
        </p:nvSpPr>
        <p:spPr>
          <a:xfrm>
            <a:off x="866868" y="2371871"/>
            <a:ext cx="3822825" cy="2623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buClr>
                <a:srgbClr val="0B78C3"/>
              </a:buClr>
            </a:pPr>
            <a:r>
              <a:rPr lang="en-US" altLang="zh-CN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解剖学基础</a:t>
            </a:r>
            <a:r>
              <a:rPr lang="en-US" altLang="zh-CN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将带你走进神秘的世界，去</a:t>
            </a:r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透视人体</a:t>
            </a:r>
            <a:r>
              <a:rPr lang="zh-CN" altLang="en-US" sz="20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剖视人体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，去了解</a:t>
            </a:r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人体的分部、结构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，了解人体解剖学的发展前景及其在医学中的地位。</a:t>
            </a:r>
          </a:p>
        </p:txBody>
      </p:sp>
      <p:pic>
        <p:nvPicPr>
          <p:cNvPr id="5" name="《手术两百年》第一集理性之光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28356" y="2051755"/>
            <a:ext cx="6378223" cy="378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403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6279" r="3028" b="5167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714470" y="4573476"/>
            <a:ext cx="4953000" cy="80010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4470" y="5373576"/>
            <a:ext cx="4953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3858" y="4650361"/>
            <a:ext cx="525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谢谢大家！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84276" y="5600232"/>
            <a:ext cx="468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1925" y="112968"/>
            <a:ext cx="4523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目 录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F12835-B011-4CCF-8372-B7EBDC96B9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908624"/>
            <a:ext cx="2952754" cy="2606476"/>
          </a:xfrm>
          <a:prstGeom prst="rect">
            <a:avLst/>
          </a:prstGeom>
        </p:spPr>
      </p:pic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B62EEC93-7FBF-485C-B743-419E1C5B82D7}"/>
              </a:ext>
            </a:extLst>
          </p:cNvPr>
          <p:cNvGrpSpPr/>
          <p:nvPr/>
        </p:nvGrpSpPr>
        <p:grpSpPr>
          <a:xfrm>
            <a:off x="1110831" y="1255060"/>
            <a:ext cx="1619251" cy="3494084"/>
            <a:chOff x="847328" y="1422004"/>
            <a:chExt cx="1214438" cy="2620563"/>
          </a:xfrm>
        </p:grpSpPr>
        <p:sp>
          <p:nvSpPr>
            <p:cNvPr id="82" name="文本框 13">
              <a:extLst>
                <a:ext uri="{FF2B5EF4-FFF2-40B4-BE49-F238E27FC236}">
                  <a16:creationId xmlns:a16="http://schemas.microsoft.com/office/drawing/2014/main" xmlns="" id="{634EC62A-2A1A-47A6-BC81-D1E3389B2586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224905" y="2003850"/>
              <a:ext cx="461665" cy="20387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43583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CONTENTS</a:t>
              </a:r>
            </a:p>
          </p:txBody>
        </p:sp>
        <p:sp>
          <p:nvSpPr>
            <p:cNvPr id="83" name="任意多边形 52">
              <a:extLst>
                <a:ext uri="{FF2B5EF4-FFF2-40B4-BE49-F238E27FC236}">
                  <a16:creationId xmlns:a16="http://schemas.microsoft.com/office/drawing/2014/main" xmlns="" id="{F1EF9C4D-FADD-42BA-943B-BC5D502EF59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847328" y="1422004"/>
              <a:ext cx="584597" cy="600075"/>
            </a:xfrm>
            <a:custGeom>
              <a:avLst/>
              <a:gdLst>
                <a:gd name="connsiteX0" fmla="*/ 0 w 779499"/>
                <a:gd name="connsiteY0" fmla="*/ 0 h 800100"/>
                <a:gd name="connsiteX1" fmla="*/ 779499 w 779499"/>
                <a:gd name="connsiteY1" fmla="*/ 78101 h 800100"/>
                <a:gd name="connsiteX2" fmla="*/ 779499 w 779499"/>
                <a:gd name="connsiteY2" fmla="*/ 673172 h 800100"/>
                <a:gd name="connsiteX3" fmla="*/ 12477 w 779499"/>
                <a:gd name="connsiteY3" fmla="*/ 800100 h 800100"/>
                <a:gd name="connsiteX4" fmla="*/ 0 w 779499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99" h="800100">
                  <a:moveTo>
                    <a:pt x="0" y="0"/>
                  </a:moveTo>
                  <a:lnTo>
                    <a:pt x="779499" y="78101"/>
                  </a:lnTo>
                  <a:lnTo>
                    <a:pt x="779499" y="673172"/>
                  </a:lnTo>
                  <a:lnTo>
                    <a:pt x="12477" y="8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8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目</a:t>
              </a:r>
            </a:p>
          </p:txBody>
        </p:sp>
        <p:sp>
          <p:nvSpPr>
            <p:cNvPr id="84" name="任意多边形 50">
              <a:extLst>
                <a:ext uri="{FF2B5EF4-FFF2-40B4-BE49-F238E27FC236}">
                  <a16:creationId xmlns:a16="http://schemas.microsoft.com/office/drawing/2014/main" xmlns="" id="{050A128C-5329-4D62-8B9C-86456D750D8A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477169" y="1422004"/>
              <a:ext cx="584597" cy="600075"/>
            </a:xfrm>
            <a:custGeom>
              <a:avLst/>
              <a:gdLst>
                <a:gd name="connsiteX0" fmla="*/ 779433 w 779433"/>
                <a:gd name="connsiteY0" fmla="*/ 0 h 800100"/>
                <a:gd name="connsiteX1" fmla="*/ 766956 w 779433"/>
                <a:gd name="connsiteY1" fmla="*/ 800100 h 800100"/>
                <a:gd name="connsiteX2" fmla="*/ 0 w 779433"/>
                <a:gd name="connsiteY2" fmla="*/ 673183 h 800100"/>
                <a:gd name="connsiteX3" fmla="*/ 0 w 779433"/>
                <a:gd name="connsiteY3" fmla="*/ 78095 h 800100"/>
                <a:gd name="connsiteX4" fmla="*/ 779433 w 779433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33" h="800100">
                  <a:moveTo>
                    <a:pt x="779433" y="0"/>
                  </a:moveTo>
                  <a:lnTo>
                    <a:pt x="766956" y="800100"/>
                  </a:lnTo>
                  <a:lnTo>
                    <a:pt x="0" y="673183"/>
                  </a:lnTo>
                  <a:lnTo>
                    <a:pt x="0" y="78095"/>
                  </a:lnTo>
                  <a:lnTo>
                    <a:pt x="779433" y="0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录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8673FC9-5607-4C91-8D8B-A637100A39E6}"/>
              </a:ext>
            </a:extLst>
          </p:cNvPr>
          <p:cNvSpPr txBox="1"/>
          <p:nvPr/>
        </p:nvSpPr>
        <p:spPr>
          <a:xfrm>
            <a:off x="5465379" y="2010724"/>
            <a:ext cx="5217111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人体解剖学基础的定义及其在医学中的地位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1E65BCB6-7EC0-492C-89EF-06A8AC89F7AF}"/>
              </a:ext>
            </a:extLst>
          </p:cNvPr>
          <p:cNvSpPr/>
          <p:nvPr/>
        </p:nvSpPr>
        <p:spPr>
          <a:xfrm>
            <a:off x="4837440" y="2010724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E7F7F7D-F230-48EC-8A25-2B65A465ACB8}"/>
              </a:ext>
            </a:extLst>
          </p:cNvPr>
          <p:cNvGrpSpPr/>
          <p:nvPr/>
        </p:nvGrpSpPr>
        <p:grpSpPr>
          <a:xfrm>
            <a:off x="5465379" y="1881018"/>
            <a:ext cx="5658120" cy="609685"/>
            <a:chOff x="6096000" y="2143777"/>
            <a:chExt cx="5658120" cy="609685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F871D93C-654C-4C8D-8D58-FF5EDB584666}"/>
                </a:ext>
              </a:extLst>
            </p:cNvPr>
            <p:cNvCxnSpPr/>
            <p:nvPr/>
          </p:nvCxnSpPr>
          <p:spPr>
            <a:xfrm>
              <a:off x="6096000" y="2753462"/>
              <a:ext cx="5036598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confont-1177-634505">
              <a:extLst>
                <a:ext uri="{FF2B5EF4-FFF2-40B4-BE49-F238E27FC236}">
                  <a16:creationId xmlns:a16="http://schemas.microsoft.com/office/drawing/2014/main" xmlns="" id="{35FB7912-3987-4545-B2E7-557FAE3C0B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44435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6C8D0CB-7F5F-4B82-BA75-59388C9A94E1}"/>
              </a:ext>
            </a:extLst>
          </p:cNvPr>
          <p:cNvSpPr txBox="1"/>
          <p:nvPr/>
        </p:nvSpPr>
        <p:spPr>
          <a:xfrm>
            <a:off x="5465380" y="2991104"/>
            <a:ext cx="2259724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学习观点与方法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24F6694C-F97B-4D40-BAC0-8B9A0BD23BAD}"/>
              </a:ext>
            </a:extLst>
          </p:cNvPr>
          <p:cNvSpPr/>
          <p:nvPr/>
        </p:nvSpPr>
        <p:spPr>
          <a:xfrm>
            <a:off x="4837440" y="2991104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782B8B00-1F86-4B88-B1EC-53F7D1B62917}"/>
              </a:ext>
            </a:extLst>
          </p:cNvPr>
          <p:cNvGrpSpPr/>
          <p:nvPr/>
        </p:nvGrpSpPr>
        <p:grpSpPr>
          <a:xfrm>
            <a:off x="5465379" y="2861398"/>
            <a:ext cx="5658120" cy="609685"/>
            <a:chOff x="6096000" y="2143777"/>
            <a:chExt cx="5658120" cy="609685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603EC3A-C23A-4E71-8171-5152C755AF17}"/>
                </a:ext>
              </a:extLst>
            </p:cNvPr>
            <p:cNvCxnSpPr>
              <a:cxnSpLocks/>
              <a:endCxn id="25" idx="7"/>
            </p:cNvCxnSpPr>
            <p:nvPr/>
          </p:nvCxnSpPr>
          <p:spPr>
            <a:xfrm>
              <a:off x="6096000" y="2753462"/>
              <a:ext cx="5048435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confont-1177-634505">
              <a:extLst>
                <a:ext uri="{FF2B5EF4-FFF2-40B4-BE49-F238E27FC236}">
                  <a16:creationId xmlns:a16="http://schemas.microsoft.com/office/drawing/2014/main" xmlns="" id="{2F71EF27-9398-473F-9AE6-FA2ACD099E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44435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58310512-41AF-4BE6-8437-EE0D9864F8AD}"/>
              </a:ext>
            </a:extLst>
          </p:cNvPr>
          <p:cNvSpPr txBox="1"/>
          <p:nvPr/>
        </p:nvSpPr>
        <p:spPr>
          <a:xfrm>
            <a:off x="5465380" y="4080170"/>
            <a:ext cx="2259724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人体的组成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4F3B021F-FB54-4943-B475-366264ED38E8}"/>
              </a:ext>
            </a:extLst>
          </p:cNvPr>
          <p:cNvSpPr/>
          <p:nvPr/>
        </p:nvSpPr>
        <p:spPr>
          <a:xfrm>
            <a:off x="4837440" y="4080170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7A2E6C1-69D7-4B5C-AAF9-FF9863306E9E}"/>
              </a:ext>
            </a:extLst>
          </p:cNvPr>
          <p:cNvGrpSpPr/>
          <p:nvPr/>
        </p:nvGrpSpPr>
        <p:grpSpPr>
          <a:xfrm>
            <a:off x="5465379" y="3950464"/>
            <a:ext cx="5646283" cy="609685"/>
            <a:chOff x="6096000" y="2143777"/>
            <a:chExt cx="5646283" cy="609685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FF6E7DD1-B53A-4248-B85A-5515DD498CA0}"/>
                </a:ext>
              </a:extLst>
            </p:cNvPr>
            <p:cNvCxnSpPr>
              <a:cxnSpLocks/>
              <a:endCxn id="30" idx="7"/>
            </p:cNvCxnSpPr>
            <p:nvPr/>
          </p:nvCxnSpPr>
          <p:spPr>
            <a:xfrm>
              <a:off x="6096000" y="2753462"/>
              <a:ext cx="5036598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confont-1177-634505">
              <a:extLst>
                <a:ext uri="{FF2B5EF4-FFF2-40B4-BE49-F238E27FC236}">
                  <a16:creationId xmlns:a16="http://schemas.microsoft.com/office/drawing/2014/main" xmlns="" id="{1654DDD8-6B16-4101-9F9E-DBBF79F9E5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32598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25D471D-E863-4CAC-ADBE-50ECCDD7016D}"/>
              </a:ext>
            </a:extLst>
          </p:cNvPr>
          <p:cNvSpPr txBox="1"/>
          <p:nvPr/>
        </p:nvSpPr>
        <p:spPr>
          <a:xfrm>
            <a:off x="5465380" y="5169236"/>
            <a:ext cx="2638096" cy="407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解剖学基础常用术语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xmlns="" id="{731623AE-99C3-44DE-B2E3-24E299EF6C95}"/>
              </a:ext>
            </a:extLst>
          </p:cNvPr>
          <p:cNvSpPr/>
          <p:nvPr/>
        </p:nvSpPr>
        <p:spPr>
          <a:xfrm>
            <a:off x="4837440" y="5169236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5A0F5E91-586A-4156-8F8F-1F90038B1987}"/>
              </a:ext>
            </a:extLst>
          </p:cNvPr>
          <p:cNvGrpSpPr/>
          <p:nvPr/>
        </p:nvGrpSpPr>
        <p:grpSpPr>
          <a:xfrm>
            <a:off x="5465379" y="5039530"/>
            <a:ext cx="5646282" cy="609685"/>
            <a:chOff x="6096000" y="2143777"/>
            <a:chExt cx="5646282" cy="609685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F813F5B6-D477-4731-BABC-9EB08F626D71}"/>
                </a:ext>
              </a:extLst>
            </p:cNvPr>
            <p:cNvCxnSpPr>
              <a:cxnSpLocks/>
              <a:endCxn id="35" idx="7"/>
            </p:cNvCxnSpPr>
            <p:nvPr/>
          </p:nvCxnSpPr>
          <p:spPr>
            <a:xfrm>
              <a:off x="6096000" y="2753462"/>
              <a:ext cx="5036597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confont-1177-634505">
              <a:extLst>
                <a:ext uri="{FF2B5EF4-FFF2-40B4-BE49-F238E27FC236}">
                  <a16:creationId xmlns:a16="http://schemas.microsoft.com/office/drawing/2014/main" xmlns="" id="{D656F8E5-72A1-40A9-BBCE-929596D558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32597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xmlns="" val="273659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1" grpId="0"/>
      <p:bldP spid="22" grpId="0" animBg="1"/>
      <p:bldP spid="26" grpId="0"/>
      <p:bldP spid="27" grpId="0" animBg="1"/>
      <p:bldP spid="31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194180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56652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53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人体解剖学基础的定义及其在医学中的地位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28" y="2042633"/>
            <a:ext cx="2343150" cy="523220"/>
          </a:xfrm>
          <a:prstGeom prst="rect">
            <a:avLst/>
          </a:prstGeom>
          <a:solidFill>
            <a:srgbClr val="5E7C5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第一部分</a:t>
            </a: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705455" y="378153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解剖学基础概念</a:t>
            </a: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389766" y="378153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医学中的地位</a:t>
            </a:r>
          </a:p>
        </p:txBody>
      </p:sp>
    </p:spTree>
    <p:extLst>
      <p:ext uri="{BB962C8B-B14F-4D97-AF65-F5344CB8AC3E}">
        <p14:creationId xmlns:p14="http://schemas.microsoft.com/office/powerpoint/2010/main" xmlns="" val="2031918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D1A7729-3147-40C5-AFA6-9195DE796693}"/>
              </a:ext>
            </a:extLst>
          </p:cNvPr>
          <p:cNvSpPr txBox="1"/>
          <p:nvPr/>
        </p:nvSpPr>
        <p:spPr>
          <a:xfrm>
            <a:off x="304800" y="162580"/>
            <a:ext cx="5087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（一）解剖学基础的定义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6942BF8-3ADD-47DF-B22C-5B8F8AC2B431}"/>
              </a:ext>
            </a:extLst>
          </p:cNvPr>
          <p:cNvGrpSpPr/>
          <p:nvPr/>
        </p:nvGrpSpPr>
        <p:grpSpPr>
          <a:xfrm>
            <a:off x="0" y="1995050"/>
            <a:ext cx="12192000" cy="3226676"/>
            <a:chOff x="0" y="1995050"/>
            <a:chExt cx="12192000" cy="3226676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2F21B094-CBF8-42D4-9314-FA5A2594A3C8}"/>
                </a:ext>
              </a:extLst>
            </p:cNvPr>
            <p:cNvSpPr/>
            <p:nvPr/>
          </p:nvSpPr>
          <p:spPr>
            <a:xfrm>
              <a:off x="0" y="1995050"/>
              <a:ext cx="12192000" cy="3226676"/>
            </a:xfrm>
            <a:prstGeom prst="roundRect">
              <a:avLst>
                <a:gd name="adj" fmla="val 0"/>
              </a:avLst>
            </a:pr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5D038693-99D5-49B9-A286-07DDCCF1D051}"/>
                </a:ext>
              </a:extLst>
            </p:cNvPr>
            <p:cNvSpPr txBox="1"/>
            <p:nvPr/>
          </p:nvSpPr>
          <p:spPr>
            <a:xfrm>
              <a:off x="7063524" y="2638430"/>
              <a:ext cx="3572372" cy="1884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人体解剖学基础是研究正常人体形态结构及其发展规律的科学，包括解剖学、组织学和胚胎学三门学科。</a:t>
              </a:r>
            </a:p>
          </p:txBody>
        </p:sp>
      </p:grpSp>
      <p:pic>
        <p:nvPicPr>
          <p:cNvPr id="5" name="Picture 3" descr="TN_x2">
            <a:extLst>
              <a:ext uri="{FF2B5EF4-FFF2-40B4-BE49-F238E27FC236}">
                <a16:creationId xmlns:a16="http://schemas.microsoft.com/office/drawing/2014/main" xmlns="" id="{D15F9B0A-23D0-40DA-A839-4ECC204F4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3406" y="901681"/>
            <a:ext cx="2160611" cy="5358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TN_x1">
            <a:extLst>
              <a:ext uri="{FF2B5EF4-FFF2-40B4-BE49-F238E27FC236}">
                <a16:creationId xmlns:a16="http://schemas.microsoft.com/office/drawing/2014/main" xmlns="" id="{0147A80A-7279-4A1E-BCBB-D64FC9B7C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8700" y="901681"/>
            <a:ext cx="2455803" cy="5358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21809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4456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（一）解剖学基础的定义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67781" y="715727"/>
            <a:ext cx="4047359" cy="58928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583CFE7-145F-4966-BEC6-E5D3AAF6EBB1}"/>
              </a:ext>
            </a:extLst>
          </p:cNvPr>
          <p:cNvGrpSpPr/>
          <p:nvPr/>
        </p:nvGrpSpPr>
        <p:grpSpPr>
          <a:xfrm>
            <a:off x="2700278" y="1849872"/>
            <a:ext cx="8657783" cy="720000"/>
            <a:chOff x="983367" y="1590747"/>
            <a:chExt cx="7177113" cy="720000"/>
          </a:xfrm>
        </p:grpSpPr>
        <p:sp>
          <p:nvSpPr>
            <p:cNvPr id="7" name="圆角矩形 9">
              <a:extLst>
                <a:ext uri="{FF2B5EF4-FFF2-40B4-BE49-F238E27FC236}">
                  <a16:creationId xmlns:a16="http://schemas.microsoft.com/office/drawing/2014/main" xmlns="" id="{EB3031F9-55C5-4638-B01D-FDAC5A3D1E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3367" y="1590747"/>
              <a:ext cx="596864" cy="720000"/>
            </a:xfrm>
            <a:prstGeom prst="roundRect">
              <a:avLst>
                <a:gd name="adj" fmla="val 11224"/>
              </a:avLst>
            </a:prstGeom>
            <a:solidFill>
              <a:srgbClr val="B7D6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454CADDC-C5A9-4781-9D5D-59F9C49745F9}"/>
                </a:ext>
              </a:extLst>
            </p:cNvPr>
            <p:cNvSpPr/>
            <p:nvPr/>
          </p:nvSpPr>
          <p:spPr>
            <a:xfrm>
              <a:off x="1580231" y="1660485"/>
              <a:ext cx="6580249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解剖学：</a:t>
              </a: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解剖学是用肉眼观察的方法研究正常人体形态结构的科学。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1C88358-E990-410C-B420-2A6C86DC643C}"/>
              </a:ext>
            </a:extLst>
          </p:cNvPr>
          <p:cNvGrpSpPr/>
          <p:nvPr/>
        </p:nvGrpSpPr>
        <p:grpSpPr>
          <a:xfrm>
            <a:off x="2700278" y="3070071"/>
            <a:ext cx="7515548" cy="720000"/>
            <a:chOff x="765546" y="3827937"/>
            <a:chExt cx="7515548" cy="720000"/>
          </a:xfrm>
        </p:grpSpPr>
        <p:sp>
          <p:nvSpPr>
            <p:cNvPr id="10" name="圆角矩形 9">
              <a:extLst>
                <a:ext uri="{FF2B5EF4-FFF2-40B4-BE49-F238E27FC236}">
                  <a16:creationId xmlns:a16="http://schemas.microsoft.com/office/drawing/2014/main" xmlns="" id="{4A538DA4-4DAB-4345-B7CC-CB1F4F9D77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5546" y="3827937"/>
              <a:ext cx="720000" cy="720000"/>
            </a:xfrm>
            <a:prstGeom prst="roundRect">
              <a:avLst>
                <a:gd name="adj" fmla="val 12684"/>
              </a:avLst>
            </a:pr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DC7A9DE-BD0E-4453-A422-65060BAFC856}"/>
                </a:ext>
              </a:extLst>
            </p:cNvPr>
            <p:cNvSpPr/>
            <p:nvPr/>
          </p:nvSpPr>
          <p:spPr>
            <a:xfrm>
              <a:off x="1485546" y="3938125"/>
              <a:ext cx="6795548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  <a:defRPr/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组织学：</a:t>
              </a: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是借助放大工具研究正常人体微细结构的科学。  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DD12FF2-610E-4366-B539-BC904334BF4D}"/>
              </a:ext>
            </a:extLst>
          </p:cNvPr>
          <p:cNvGrpSpPr/>
          <p:nvPr/>
        </p:nvGrpSpPr>
        <p:grpSpPr>
          <a:xfrm>
            <a:off x="2700278" y="4336496"/>
            <a:ext cx="9186922" cy="720000"/>
            <a:chOff x="765546" y="5072858"/>
            <a:chExt cx="9186922" cy="720000"/>
          </a:xfrm>
        </p:grpSpPr>
        <p:sp>
          <p:nvSpPr>
            <p:cNvPr id="13" name="圆角矩形 9">
              <a:extLst>
                <a:ext uri="{FF2B5EF4-FFF2-40B4-BE49-F238E27FC236}">
                  <a16:creationId xmlns:a16="http://schemas.microsoft.com/office/drawing/2014/main" xmlns="" id="{79E14971-41DC-4598-97C1-77FF12A093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5546" y="5072858"/>
              <a:ext cx="720000" cy="720000"/>
            </a:xfrm>
            <a:prstGeom prst="roundRect">
              <a:avLst>
                <a:gd name="adj" fmla="val 12684"/>
              </a:avLst>
            </a:prstGeom>
            <a:solidFill>
              <a:srgbClr val="4358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279E157-325B-4248-A49E-55D22E183A76}"/>
                </a:ext>
              </a:extLst>
            </p:cNvPr>
            <p:cNvSpPr/>
            <p:nvPr/>
          </p:nvSpPr>
          <p:spPr>
            <a:xfrm>
              <a:off x="1475265" y="5128208"/>
              <a:ext cx="8477203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胚胎学：</a:t>
              </a: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是研究人体在发生、发育和生长过程中形态结构变化规律的科学。 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194180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56652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48499" y="3201953"/>
            <a:ext cx="4700003" cy="659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学习观点与方法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28" y="2042633"/>
            <a:ext cx="2343150" cy="523220"/>
          </a:xfrm>
          <a:prstGeom prst="rect">
            <a:avLst/>
          </a:prstGeom>
          <a:solidFill>
            <a:srgbClr val="5E7C5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第二部分</a:t>
            </a:r>
          </a:p>
        </p:txBody>
      </p:sp>
    </p:spTree>
    <p:extLst>
      <p:ext uri="{BB962C8B-B14F-4D97-AF65-F5344CB8AC3E}">
        <p14:creationId xmlns:p14="http://schemas.microsoft.com/office/powerpoint/2010/main" xmlns="" val="329737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48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二、学习观点和方法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042E026-CA73-4C24-AE38-3B10CDD9E63A}"/>
              </a:ext>
            </a:extLst>
          </p:cNvPr>
          <p:cNvGrpSpPr/>
          <p:nvPr/>
        </p:nvGrpSpPr>
        <p:grpSpPr>
          <a:xfrm>
            <a:off x="239454" y="1435734"/>
            <a:ext cx="2557671" cy="3065937"/>
            <a:chOff x="239454" y="1435734"/>
            <a:chExt cx="2557671" cy="3065937"/>
          </a:xfrm>
        </p:grpSpPr>
        <p:sp>
          <p:nvSpPr>
            <p:cNvPr id="24" name="ísļïḍê">
              <a:extLst>
                <a:ext uri="{FF2B5EF4-FFF2-40B4-BE49-F238E27FC236}">
                  <a16:creationId xmlns:a16="http://schemas.microsoft.com/office/drawing/2014/main" xmlns="" id="{28495CB0-CD29-4D18-9988-706B1DFCEF92}"/>
                </a:ext>
              </a:extLst>
            </p:cNvPr>
            <p:cNvSpPr/>
            <p:nvPr/>
          </p:nvSpPr>
          <p:spPr>
            <a:xfrm>
              <a:off x="1125470" y="1435734"/>
              <a:ext cx="916324" cy="416343"/>
            </a:xfrm>
            <a:prstGeom prst="snip2SameRect">
              <a:avLst/>
            </a:prstGeom>
            <a:solidFill>
              <a:srgbClr val="B7D6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ïṩļiḓé">
              <a:extLst>
                <a:ext uri="{FF2B5EF4-FFF2-40B4-BE49-F238E27FC236}">
                  <a16:creationId xmlns:a16="http://schemas.microsoft.com/office/drawing/2014/main" xmlns="" id="{E9959654-7247-451D-97D1-0BEE3DB4372B}"/>
                </a:ext>
              </a:extLst>
            </p:cNvPr>
            <p:cNvSpPr/>
            <p:nvPr/>
          </p:nvSpPr>
          <p:spPr>
            <a:xfrm>
              <a:off x="434092" y="1924676"/>
              <a:ext cx="2305273" cy="1348168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32" name="ï$ļíḑê">
              <a:extLst>
                <a:ext uri="{FF2B5EF4-FFF2-40B4-BE49-F238E27FC236}">
                  <a16:creationId xmlns:a16="http://schemas.microsoft.com/office/drawing/2014/main" xmlns="" id="{2266417F-5080-4D91-B791-2587B4AA42B3}"/>
                </a:ext>
              </a:extLst>
            </p:cNvPr>
            <p:cNvSpPr txBox="1"/>
            <p:nvPr/>
          </p:nvSpPr>
          <p:spPr>
            <a:xfrm>
              <a:off x="239454" y="4025289"/>
              <a:ext cx="2557671" cy="476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进化发展的观点</a:t>
              </a:r>
              <a:endPara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96A3727-05FA-4C91-8D25-F28513C5BF56}"/>
              </a:ext>
            </a:extLst>
          </p:cNvPr>
          <p:cNvGrpSpPr/>
          <p:nvPr/>
        </p:nvGrpSpPr>
        <p:grpSpPr>
          <a:xfrm>
            <a:off x="2901117" y="1439134"/>
            <a:ext cx="3158798" cy="3062537"/>
            <a:chOff x="2901117" y="1439134"/>
            <a:chExt cx="3158798" cy="3062537"/>
          </a:xfrm>
        </p:grpSpPr>
        <p:sp>
          <p:nvSpPr>
            <p:cNvPr id="25" name="iSļîdé">
              <a:extLst>
                <a:ext uri="{FF2B5EF4-FFF2-40B4-BE49-F238E27FC236}">
                  <a16:creationId xmlns:a16="http://schemas.microsoft.com/office/drawing/2014/main" xmlns="" id="{46931E7A-7617-4CBB-9711-F10E089F247B}"/>
                </a:ext>
              </a:extLst>
            </p:cNvPr>
            <p:cNvSpPr/>
            <p:nvPr/>
          </p:nvSpPr>
          <p:spPr>
            <a:xfrm>
              <a:off x="4022354" y="1439134"/>
              <a:ext cx="916324" cy="416343"/>
            </a:xfrm>
            <a:prstGeom prst="snip2SameRect">
              <a:avLst/>
            </a:prstGeom>
            <a:solidFill>
              <a:srgbClr val="5E7C5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2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iślíḓe">
              <a:extLst>
                <a:ext uri="{FF2B5EF4-FFF2-40B4-BE49-F238E27FC236}">
                  <a16:creationId xmlns:a16="http://schemas.microsoft.com/office/drawing/2014/main" xmlns="" id="{46DD2447-6237-4EF7-979F-E7DDF2CA204D}"/>
                </a:ext>
              </a:extLst>
            </p:cNvPr>
            <p:cNvSpPr/>
            <p:nvPr/>
          </p:nvSpPr>
          <p:spPr>
            <a:xfrm>
              <a:off x="3330040" y="1924678"/>
              <a:ext cx="2305273" cy="13481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34" name="íšliḑê">
              <a:extLst>
                <a:ext uri="{FF2B5EF4-FFF2-40B4-BE49-F238E27FC236}">
                  <a16:creationId xmlns:a16="http://schemas.microsoft.com/office/drawing/2014/main" xmlns="" id="{FB93B584-67F3-4D3E-B834-5247C001FF00}"/>
                </a:ext>
              </a:extLst>
            </p:cNvPr>
            <p:cNvSpPr txBox="1"/>
            <p:nvPr/>
          </p:nvSpPr>
          <p:spPr>
            <a:xfrm>
              <a:off x="2901117" y="4025289"/>
              <a:ext cx="3158798" cy="476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结构和功能相联系的观点</a:t>
              </a:r>
              <a:endPara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F8E1426-BD7E-428A-ADD9-2F0101D37602}"/>
              </a:ext>
            </a:extLst>
          </p:cNvPr>
          <p:cNvGrpSpPr/>
          <p:nvPr/>
        </p:nvGrpSpPr>
        <p:grpSpPr>
          <a:xfrm>
            <a:off x="5906248" y="1435734"/>
            <a:ext cx="3013102" cy="3081933"/>
            <a:chOff x="5906248" y="1435734"/>
            <a:chExt cx="3013102" cy="3081933"/>
          </a:xfrm>
        </p:grpSpPr>
        <p:sp>
          <p:nvSpPr>
            <p:cNvPr id="26" name="îşľîḍe">
              <a:extLst>
                <a:ext uri="{FF2B5EF4-FFF2-40B4-BE49-F238E27FC236}">
                  <a16:creationId xmlns:a16="http://schemas.microsoft.com/office/drawing/2014/main" xmlns="" id="{F9B2748F-157A-4A9F-A9D4-069768F29628}"/>
                </a:ext>
              </a:extLst>
            </p:cNvPr>
            <p:cNvSpPr/>
            <p:nvPr/>
          </p:nvSpPr>
          <p:spPr>
            <a:xfrm>
              <a:off x="6855030" y="1435734"/>
              <a:ext cx="916324" cy="416343"/>
            </a:xfrm>
            <a:prstGeom prst="snip2SameRect">
              <a:avLst/>
            </a:prstGeom>
            <a:solidFill>
              <a:srgbClr val="B7D6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2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ïṣ1ídè">
              <a:extLst>
                <a:ext uri="{FF2B5EF4-FFF2-40B4-BE49-F238E27FC236}">
                  <a16:creationId xmlns:a16="http://schemas.microsoft.com/office/drawing/2014/main" xmlns="" id="{1B036A86-86AF-4739-967D-17A45BF09759}"/>
                </a:ext>
              </a:extLst>
            </p:cNvPr>
            <p:cNvSpPr/>
            <p:nvPr/>
          </p:nvSpPr>
          <p:spPr>
            <a:xfrm>
              <a:off x="6162468" y="1924678"/>
              <a:ext cx="2305273" cy="1348168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ïŝļiḓè">
              <a:extLst>
                <a:ext uri="{FF2B5EF4-FFF2-40B4-BE49-F238E27FC236}">
                  <a16:creationId xmlns:a16="http://schemas.microsoft.com/office/drawing/2014/main" xmlns="" id="{8343514F-354A-483B-A59B-B74CC115BD28}"/>
                </a:ext>
              </a:extLst>
            </p:cNvPr>
            <p:cNvSpPr txBox="1"/>
            <p:nvPr/>
          </p:nvSpPr>
          <p:spPr>
            <a:xfrm>
              <a:off x="5906248" y="4041285"/>
              <a:ext cx="3013102" cy="476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局部与整体统一的观点</a:t>
              </a:r>
              <a:endPara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6B0EB1E-3D25-4315-9839-DD8755AD00B0}"/>
              </a:ext>
            </a:extLst>
          </p:cNvPr>
          <p:cNvGrpSpPr/>
          <p:nvPr/>
        </p:nvGrpSpPr>
        <p:grpSpPr>
          <a:xfrm>
            <a:off x="8721578" y="1441834"/>
            <a:ext cx="3158797" cy="3059837"/>
            <a:chOff x="8721578" y="1441834"/>
            <a:chExt cx="3158797" cy="3059837"/>
          </a:xfrm>
        </p:grpSpPr>
        <p:sp>
          <p:nvSpPr>
            <p:cNvPr id="27" name="iṣľíḑé">
              <a:extLst>
                <a:ext uri="{FF2B5EF4-FFF2-40B4-BE49-F238E27FC236}">
                  <a16:creationId xmlns:a16="http://schemas.microsoft.com/office/drawing/2014/main" xmlns="" id="{43B04E77-44E6-4170-A9C6-5A9DA35A1CC5}"/>
                </a:ext>
              </a:extLst>
            </p:cNvPr>
            <p:cNvSpPr/>
            <p:nvPr/>
          </p:nvSpPr>
          <p:spPr>
            <a:xfrm>
              <a:off x="9740022" y="1441834"/>
              <a:ext cx="916324" cy="416343"/>
            </a:xfrm>
            <a:prstGeom prst="snip2SameRect">
              <a:avLst/>
            </a:prstGeom>
            <a:solidFill>
              <a:srgbClr val="5E7C5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2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î$1ídê">
              <a:extLst>
                <a:ext uri="{FF2B5EF4-FFF2-40B4-BE49-F238E27FC236}">
                  <a16:creationId xmlns:a16="http://schemas.microsoft.com/office/drawing/2014/main" xmlns="" id="{1915BB03-0B82-442F-87AE-96E769B97A44}"/>
                </a:ext>
              </a:extLst>
            </p:cNvPr>
            <p:cNvSpPr/>
            <p:nvPr/>
          </p:nvSpPr>
          <p:spPr>
            <a:xfrm>
              <a:off x="9047460" y="1924678"/>
              <a:ext cx="2305273" cy="1348168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8" name="ïṥḷîḍé">
              <a:extLst>
                <a:ext uri="{FF2B5EF4-FFF2-40B4-BE49-F238E27FC236}">
                  <a16:creationId xmlns:a16="http://schemas.microsoft.com/office/drawing/2014/main" xmlns="" id="{56AA962A-DCB7-479B-9359-BC1A0B117FE3}"/>
                </a:ext>
              </a:extLst>
            </p:cNvPr>
            <p:cNvSpPr txBox="1"/>
            <p:nvPr/>
          </p:nvSpPr>
          <p:spPr>
            <a:xfrm>
              <a:off x="8721578" y="4025289"/>
              <a:ext cx="3158797" cy="476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理论与实践相结合的观点 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5D900AF-7F4A-4A6F-84C3-582B804B0222}"/>
              </a:ext>
            </a:extLst>
          </p:cNvPr>
          <p:cNvGrpSpPr/>
          <p:nvPr/>
        </p:nvGrpSpPr>
        <p:grpSpPr>
          <a:xfrm>
            <a:off x="4440613" y="5286106"/>
            <a:ext cx="3417198" cy="632373"/>
            <a:chOff x="4440613" y="5286106"/>
            <a:chExt cx="3417198" cy="632373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1CB29A87-4853-4B12-AC5D-361F987B3830}"/>
                </a:ext>
              </a:extLst>
            </p:cNvPr>
            <p:cNvSpPr/>
            <p:nvPr/>
          </p:nvSpPr>
          <p:spPr>
            <a:xfrm>
              <a:off x="4440613" y="5286106"/>
              <a:ext cx="3417198" cy="632373"/>
            </a:xfrm>
            <a:prstGeom prst="roundRect">
              <a:avLst>
                <a:gd name="adj" fmla="val 16667"/>
              </a:avLst>
            </a:pr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861E9537-60D1-4C5E-BEFF-11BF77564ACC}"/>
                </a:ext>
              </a:extLst>
            </p:cNvPr>
            <p:cNvSpPr txBox="1"/>
            <p:nvPr/>
          </p:nvSpPr>
          <p:spPr>
            <a:xfrm>
              <a:off x="4440613" y="5411622"/>
              <a:ext cx="331077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勤动脑、勤动口、勤动手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997470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194180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56652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659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人体的组成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28" y="2042633"/>
            <a:ext cx="2343150" cy="523220"/>
          </a:xfrm>
          <a:prstGeom prst="rect">
            <a:avLst/>
          </a:prstGeom>
          <a:solidFill>
            <a:srgbClr val="5E7C5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第三部分</a:t>
            </a: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424520" y="378153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人体的组成</a:t>
            </a: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389766" y="378153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人体的分部</a:t>
            </a:r>
          </a:p>
        </p:txBody>
      </p:sp>
    </p:spTree>
    <p:extLst>
      <p:ext uri="{BB962C8B-B14F-4D97-AF65-F5344CB8AC3E}">
        <p14:creationId xmlns:p14="http://schemas.microsoft.com/office/powerpoint/2010/main" xmlns="" val="18688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5F3A0813-4F10-4288-9C44-6496E5EE8EEE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7606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LIDE.GUIDESSETTING" val="{&quot;Id&quot;:null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93811;#92956;#63835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文本框 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730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5">
          <a:fgClr>
            <a:srgbClr val="E4E6EA"/>
          </a:fgClr>
          <a:bgClr>
            <a:srgbClr val="ADB5BF"/>
          </a:bgClr>
        </a:pattFill>
        <a:ln w="38100">
          <a:noFill/>
          <a:round/>
          <a:headEnd/>
          <a:tailEnd/>
        </a:ln>
        <a:effectLst/>
      </a:spPr>
      <a:bodyPr rot="0" spcFirstLastPara="0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540</Words>
  <Application>Microsoft Office PowerPoint</Application>
  <PresentationFormat>自定义</PresentationFormat>
  <Paragraphs>116</Paragraphs>
  <Slides>20</Slides>
  <Notes>7</Notes>
  <HiddenSlides>0</HiddenSlides>
  <MMClips>2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zwj</dc:creator>
  <cp:lastModifiedBy>user</cp:lastModifiedBy>
  <cp:revision>155</cp:revision>
  <dcterms:created xsi:type="dcterms:W3CDTF">2017-01-22T01:21:00Z</dcterms:created>
  <dcterms:modified xsi:type="dcterms:W3CDTF">2021-03-25T07:25:58Z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