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307" r:id="rId4"/>
    <p:sldId id="306" r:id="rId6"/>
    <p:sldId id="279" r:id="rId7"/>
    <p:sldId id="267" r:id="rId8"/>
    <p:sldId id="276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4" r:id="rId25"/>
    <p:sldId id="323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40" r:id="rId42"/>
    <p:sldId id="341" r:id="rId43"/>
    <p:sldId id="342" r:id="rId44"/>
    <p:sldId id="343" r:id="rId45"/>
    <p:sldId id="344" r:id="rId46"/>
    <p:sldId id="345" r:id="rId47"/>
    <p:sldId id="346" r:id="rId48"/>
    <p:sldId id="347" r:id="rId49"/>
    <p:sldId id="348" r:id="rId50"/>
    <p:sldId id="349" r:id="rId51"/>
    <p:sldId id="350" r:id="rId52"/>
    <p:sldId id="351" r:id="rId53"/>
    <p:sldId id="352" r:id="rId54"/>
    <p:sldId id="260" r:id="rId55"/>
  </p:sldIdLst>
  <p:sldSz cx="12192000" cy="6858000"/>
  <p:notesSz cx="6858000" cy="9144000"/>
  <p:custDataLst>
    <p:tags r:id="rId5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DFD"/>
    <a:srgbClr val="E5F7F7"/>
    <a:srgbClr val="B4DDEA"/>
    <a:srgbClr val="EFF8FB"/>
    <a:srgbClr val="A1E2E4"/>
    <a:srgbClr val="E4EEF8"/>
    <a:srgbClr val="CCE8F1"/>
    <a:srgbClr val="FAF6E9"/>
    <a:srgbClr val="FFFFFF"/>
    <a:srgbClr val="F6E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1" d="100"/>
          <a:sy n="51" d="100"/>
        </p:scale>
        <p:origin x="108" y="120"/>
      </p:cViewPr>
      <p:guideLst>
        <p:guide orient="horz" pos="2160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9" Type="http://schemas.openxmlformats.org/officeDocument/2006/relationships/tags" Target="tags/tag3.xml"/><Relationship Id="rId58" Type="http://schemas.openxmlformats.org/officeDocument/2006/relationships/tableStyles" Target="tableStyles.xml"/><Relationship Id="rId57" Type="http://schemas.openxmlformats.org/officeDocument/2006/relationships/viewProps" Target="viewProps.xml"/><Relationship Id="rId56" Type="http://schemas.openxmlformats.org/officeDocument/2006/relationships/presProps" Target="presProps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9F631-456E-4E96-8F75-D7C88C02A5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8AF6D-E96C-4BBD-9680-DD27F78D3E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742164" y="782669"/>
            <a:ext cx="10696575" cy="53149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sx="101000" sy="101000" algn="ctr" rotWithShape="0">
              <a:schemeClr val="bg1">
                <a:lumMod val="75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3464520" y="777453"/>
            <a:ext cx="7974997" cy="5320166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7446139"/>
              <a:gd name="connsiteY0-992" fmla="*/ 0 h 6867817"/>
              <a:gd name="connsiteX1-993" fmla="*/ 7446139 w 7446139"/>
              <a:gd name="connsiteY1-994" fmla="*/ 4762 h 6867817"/>
              <a:gd name="connsiteX2-995" fmla="*/ 7446139 w 7446139"/>
              <a:gd name="connsiteY2-996" fmla="*/ 6867817 h 6867817"/>
              <a:gd name="connsiteX3-997" fmla="*/ 2012126 w 7446139"/>
              <a:gd name="connsiteY3-998" fmla="*/ 6858294 h 6867817"/>
              <a:gd name="connsiteX4-999" fmla="*/ 1729266 w 7446139"/>
              <a:gd name="connsiteY4-1000" fmla="*/ 5951366 h 6867817"/>
              <a:gd name="connsiteX5-1001" fmla="*/ 1140590 w 7446139"/>
              <a:gd name="connsiteY5-1002" fmla="*/ 4440236 h 6867817"/>
              <a:gd name="connsiteX6-1003" fmla="*/ 111889 w 7446139"/>
              <a:gd name="connsiteY6-1004" fmla="*/ 3074987 h 6867817"/>
              <a:gd name="connsiteX7-1005" fmla="*/ 11461 w 7446139"/>
              <a:gd name="connsiteY7-1006" fmla="*/ 2450807 h 6867817"/>
              <a:gd name="connsiteX8-1007" fmla="*/ 308324 w 7446139"/>
              <a:gd name="connsiteY8-1008" fmla="*/ 1678634 h 6867817"/>
              <a:gd name="connsiteX9-1009" fmla="*/ 851664 w 7446139"/>
              <a:gd name="connsiteY9-1010" fmla="*/ 757885 h 6867817"/>
              <a:gd name="connsiteX10-1011" fmla="*/ 1229489 w 7446139"/>
              <a:gd name="connsiteY10-1012" fmla="*/ 0 h 6867817"/>
              <a:gd name="connsiteX0-1013" fmla="*/ 1229489 w 7446139"/>
              <a:gd name="connsiteY0-1014" fmla="*/ 0 h 6867817"/>
              <a:gd name="connsiteX1-1015" fmla="*/ 7446139 w 7446139"/>
              <a:gd name="connsiteY1-1016" fmla="*/ 4762 h 6867817"/>
              <a:gd name="connsiteX2-1017" fmla="*/ 7446139 w 7446139"/>
              <a:gd name="connsiteY2-1018" fmla="*/ 6867817 h 6867817"/>
              <a:gd name="connsiteX3-1019" fmla="*/ 1976005 w 7446139"/>
              <a:gd name="connsiteY3-1020" fmla="*/ 6848486 h 6867817"/>
              <a:gd name="connsiteX4-1021" fmla="*/ 1729266 w 7446139"/>
              <a:gd name="connsiteY4-1022" fmla="*/ 5951366 h 6867817"/>
              <a:gd name="connsiteX5-1023" fmla="*/ 1140590 w 7446139"/>
              <a:gd name="connsiteY5-1024" fmla="*/ 4440236 h 6867817"/>
              <a:gd name="connsiteX6-1025" fmla="*/ 111889 w 7446139"/>
              <a:gd name="connsiteY6-1026" fmla="*/ 3074987 h 6867817"/>
              <a:gd name="connsiteX7-1027" fmla="*/ 11461 w 7446139"/>
              <a:gd name="connsiteY7-1028" fmla="*/ 2450807 h 6867817"/>
              <a:gd name="connsiteX8-1029" fmla="*/ 308324 w 7446139"/>
              <a:gd name="connsiteY8-1030" fmla="*/ 1678634 h 6867817"/>
              <a:gd name="connsiteX9-1031" fmla="*/ 851664 w 7446139"/>
              <a:gd name="connsiteY9-1032" fmla="*/ 757885 h 6867817"/>
              <a:gd name="connsiteX10-1033" fmla="*/ 1229489 w 7446139"/>
              <a:gd name="connsiteY10-1034" fmla="*/ 0 h 6867817"/>
              <a:gd name="connsiteX0-1035" fmla="*/ 1229489 w 7446139"/>
              <a:gd name="connsiteY0-1036" fmla="*/ 0 h 6867817"/>
              <a:gd name="connsiteX1-1037" fmla="*/ 7446139 w 7446139"/>
              <a:gd name="connsiteY1-1038" fmla="*/ 4762 h 6867817"/>
              <a:gd name="connsiteX2-1039" fmla="*/ 7446139 w 7446139"/>
              <a:gd name="connsiteY2-1040" fmla="*/ 6867817 h 6867817"/>
              <a:gd name="connsiteX3-1041" fmla="*/ 1976005 w 7446139"/>
              <a:gd name="connsiteY3-1042" fmla="*/ 6848486 h 6867817"/>
              <a:gd name="connsiteX4-1043" fmla="*/ 1729266 w 7446139"/>
              <a:gd name="connsiteY4-1044" fmla="*/ 5951366 h 6867817"/>
              <a:gd name="connsiteX5-1045" fmla="*/ 1140590 w 7446139"/>
              <a:gd name="connsiteY5-1046" fmla="*/ 4440236 h 6867817"/>
              <a:gd name="connsiteX6-1047" fmla="*/ 111889 w 7446139"/>
              <a:gd name="connsiteY6-1048" fmla="*/ 3074987 h 6867817"/>
              <a:gd name="connsiteX7-1049" fmla="*/ 11461 w 7446139"/>
              <a:gd name="connsiteY7-1050" fmla="*/ 2450807 h 6867817"/>
              <a:gd name="connsiteX8-1051" fmla="*/ 308324 w 7446139"/>
              <a:gd name="connsiteY8-1052" fmla="*/ 1678634 h 6867817"/>
              <a:gd name="connsiteX9-1053" fmla="*/ 851664 w 7446139"/>
              <a:gd name="connsiteY9-1054" fmla="*/ 757885 h 6867817"/>
              <a:gd name="connsiteX10-1055" fmla="*/ 1229489 w 7446139"/>
              <a:gd name="connsiteY10-1056" fmla="*/ 0 h 6867817"/>
              <a:gd name="connsiteX0-1057" fmla="*/ 1229489 w 7446139"/>
              <a:gd name="connsiteY0-1058" fmla="*/ 0 h 6867817"/>
              <a:gd name="connsiteX1-1059" fmla="*/ 7446139 w 7446139"/>
              <a:gd name="connsiteY1-1060" fmla="*/ 4762 h 6867817"/>
              <a:gd name="connsiteX2-1061" fmla="*/ 7446139 w 7446139"/>
              <a:gd name="connsiteY2-1062" fmla="*/ 6867817 h 6867817"/>
              <a:gd name="connsiteX3-1063" fmla="*/ 1976005 w 7446139"/>
              <a:gd name="connsiteY3-1064" fmla="*/ 6848486 h 6867817"/>
              <a:gd name="connsiteX4-1065" fmla="*/ 1729266 w 7446139"/>
              <a:gd name="connsiteY4-1066" fmla="*/ 5951366 h 6867817"/>
              <a:gd name="connsiteX5-1067" fmla="*/ 680051 w 7446139"/>
              <a:gd name="connsiteY5-1068" fmla="*/ 4548128 h 6867817"/>
              <a:gd name="connsiteX6-1069" fmla="*/ 111889 w 7446139"/>
              <a:gd name="connsiteY6-1070" fmla="*/ 3074987 h 6867817"/>
              <a:gd name="connsiteX7-1071" fmla="*/ 11461 w 7446139"/>
              <a:gd name="connsiteY7-1072" fmla="*/ 2450807 h 6867817"/>
              <a:gd name="connsiteX8-1073" fmla="*/ 308324 w 7446139"/>
              <a:gd name="connsiteY8-1074" fmla="*/ 1678634 h 6867817"/>
              <a:gd name="connsiteX9-1075" fmla="*/ 851664 w 7446139"/>
              <a:gd name="connsiteY9-1076" fmla="*/ 757885 h 6867817"/>
              <a:gd name="connsiteX10-1077" fmla="*/ 1229489 w 7446139"/>
              <a:gd name="connsiteY10-1078" fmla="*/ 0 h 6867817"/>
              <a:gd name="connsiteX0-1079" fmla="*/ 1229489 w 7446139"/>
              <a:gd name="connsiteY0-1080" fmla="*/ 0 h 6867817"/>
              <a:gd name="connsiteX1-1081" fmla="*/ 7446139 w 7446139"/>
              <a:gd name="connsiteY1-1082" fmla="*/ 4762 h 6867817"/>
              <a:gd name="connsiteX2-1083" fmla="*/ 7446139 w 7446139"/>
              <a:gd name="connsiteY2-1084" fmla="*/ 6867817 h 6867817"/>
              <a:gd name="connsiteX3-1085" fmla="*/ 1976005 w 7446139"/>
              <a:gd name="connsiteY3-1086" fmla="*/ 6848486 h 6867817"/>
              <a:gd name="connsiteX4-1087" fmla="*/ 1729266 w 7446139"/>
              <a:gd name="connsiteY4-1088" fmla="*/ 5951366 h 6867817"/>
              <a:gd name="connsiteX5-1089" fmla="*/ 680051 w 7446139"/>
              <a:gd name="connsiteY5-1090" fmla="*/ 4548128 h 6867817"/>
              <a:gd name="connsiteX6-1091" fmla="*/ 111889 w 7446139"/>
              <a:gd name="connsiteY6-1092" fmla="*/ 3074987 h 6867817"/>
              <a:gd name="connsiteX7-1093" fmla="*/ 11461 w 7446139"/>
              <a:gd name="connsiteY7-1094" fmla="*/ 2450807 h 6867817"/>
              <a:gd name="connsiteX8-1095" fmla="*/ 308324 w 7446139"/>
              <a:gd name="connsiteY8-1096" fmla="*/ 1678634 h 6867817"/>
              <a:gd name="connsiteX9-1097" fmla="*/ 851664 w 7446139"/>
              <a:gd name="connsiteY9-1098" fmla="*/ 757885 h 6867817"/>
              <a:gd name="connsiteX10-1099" fmla="*/ 1229489 w 7446139"/>
              <a:gd name="connsiteY10-1100" fmla="*/ 0 h 6867817"/>
              <a:gd name="connsiteX0-1101" fmla="*/ 1229489 w 7446139"/>
              <a:gd name="connsiteY0-1102" fmla="*/ 0 h 6867817"/>
              <a:gd name="connsiteX1-1103" fmla="*/ 7446139 w 7446139"/>
              <a:gd name="connsiteY1-1104" fmla="*/ 4762 h 6867817"/>
              <a:gd name="connsiteX2-1105" fmla="*/ 7446139 w 7446139"/>
              <a:gd name="connsiteY2-1106" fmla="*/ 6867817 h 6867817"/>
              <a:gd name="connsiteX3-1107" fmla="*/ 1976005 w 7446139"/>
              <a:gd name="connsiteY3-1108" fmla="*/ 6848486 h 6867817"/>
              <a:gd name="connsiteX4-1109" fmla="*/ 1729266 w 7446139"/>
              <a:gd name="connsiteY4-1110" fmla="*/ 5951366 h 6867817"/>
              <a:gd name="connsiteX5-1111" fmla="*/ 680051 w 7446139"/>
              <a:gd name="connsiteY5-1112" fmla="*/ 4548128 h 6867817"/>
              <a:gd name="connsiteX6-1113" fmla="*/ 111889 w 7446139"/>
              <a:gd name="connsiteY6-1114" fmla="*/ 3074987 h 6867817"/>
              <a:gd name="connsiteX7-1115" fmla="*/ 11461 w 7446139"/>
              <a:gd name="connsiteY7-1116" fmla="*/ 2450807 h 6867817"/>
              <a:gd name="connsiteX8-1117" fmla="*/ 308324 w 7446139"/>
              <a:gd name="connsiteY8-1118" fmla="*/ 1678634 h 6867817"/>
              <a:gd name="connsiteX9-1119" fmla="*/ 851664 w 7446139"/>
              <a:gd name="connsiteY9-1120" fmla="*/ 757885 h 6867817"/>
              <a:gd name="connsiteX10-1121" fmla="*/ 1229489 w 7446139"/>
              <a:gd name="connsiteY10-1122" fmla="*/ 0 h 6867817"/>
              <a:gd name="connsiteX0-1123" fmla="*/ 1229489 w 7446139"/>
              <a:gd name="connsiteY0-1124" fmla="*/ 0 h 6867817"/>
              <a:gd name="connsiteX1-1125" fmla="*/ 7446139 w 7446139"/>
              <a:gd name="connsiteY1-1126" fmla="*/ 4762 h 6867817"/>
              <a:gd name="connsiteX2-1127" fmla="*/ 7446139 w 7446139"/>
              <a:gd name="connsiteY2-1128" fmla="*/ 6867817 h 6867817"/>
              <a:gd name="connsiteX3-1129" fmla="*/ 1976005 w 7446139"/>
              <a:gd name="connsiteY3-1130" fmla="*/ 6848486 h 6867817"/>
              <a:gd name="connsiteX4-1131" fmla="*/ 1729266 w 7446139"/>
              <a:gd name="connsiteY4-1132" fmla="*/ 5951366 h 6867817"/>
              <a:gd name="connsiteX5-1133" fmla="*/ 680051 w 7446139"/>
              <a:gd name="connsiteY5-1134" fmla="*/ 4548128 h 6867817"/>
              <a:gd name="connsiteX6-1135" fmla="*/ 111889 w 7446139"/>
              <a:gd name="connsiteY6-1136" fmla="*/ 3074987 h 6867817"/>
              <a:gd name="connsiteX7-1137" fmla="*/ 11461 w 7446139"/>
              <a:gd name="connsiteY7-1138" fmla="*/ 2450807 h 6867817"/>
              <a:gd name="connsiteX8-1139" fmla="*/ 308324 w 7446139"/>
              <a:gd name="connsiteY8-1140" fmla="*/ 1678634 h 6867817"/>
              <a:gd name="connsiteX9-1141" fmla="*/ 851664 w 7446139"/>
              <a:gd name="connsiteY9-1142" fmla="*/ 757885 h 6867817"/>
              <a:gd name="connsiteX10-1143" fmla="*/ 1229489 w 7446139"/>
              <a:gd name="connsiteY10-1144" fmla="*/ 0 h 6867817"/>
              <a:gd name="connsiteX0-1145" fmla="*/ 1259200 w 7475850"/>
              <a:gd name="connsiteY0-1146" fmla="*/ 0 h 6867817"/>
              <a:gd name="connsiteX1-1147" fmla="*/ 7475850 w 7475850"/>
              <a:gd name="connsiteY1-1148" fmla="*/ 4762 h 6867817"/>
              <a:gd name="connsiteX2-1149" fmla="*/ 7475850 w 7475850"/>
              <a:gd name="connsiteY2-1150" fmla="*/ 6867817 h 6867817"/>
              <a:gd name="connsiteX3-1151" fmla="*/ 2005716 w 7475850"/>
              <a:gd name="connsiteY3-1152" fmla="*/ 6848486 h 6867817"/>
              <a:gd name="connsiteX4-1153" fmla="*/ 1758977 w 7475850"/>
              <a:gd name="connsiteY4-1154" fmla="*/ 5951366 h 6867817"/>
              <a:gd name="connsiteX5-1155" fmla="*/ 709762 w 7475850"/>
              <a:gd name="connsiteY5-1156" fmla="*/ 4548128 h 6867817"/>
              <a:gd name="connsiteX6-1157" fmla="*/ 60328 w 7475850"/>
              <a:gd name="connsiteY6-1158" fmla="*/ 3094604 h 6867817"/>
              <a:gd name="connsiteX7-1159" fmla="*/ 41172 w 7475850"/>
              <a:gd name="connsiteY7-1160" fmla="*/ 2450807 h 6867817"/>
              <a:gd name="connsiteX8-1161" fmla="*/ 338035 w 7475850"/>
              <a:gd name="connsiteY8-1162" fmla="*/ 1678634 h 6867817"/>
              <a:gd name="connsiteX9-1163" fmla="*/ 881375 w 7475850"/>
              <a:gd name="connsiteY9-1164" fmla="*/ 757885 h 6867817"/>
              <a:gd name="connsiteX10-1165" fmla="*/ 1259200 w 7475850"/>
              <a:gd name="connsiteY10-1166" fmla="*/ 0 h 6867817"/>
              <a:gd name="connsiteX0-1167" fmla="*/ 1225421 w 7442071"/>
              <a:gd name="connsiteY0-1168" fmla="*/ 0 h 6867817"/>
              <a:gd name="connsiteX1-1169" fmla="*/ 7442071 w 7442071"/>
              <a:gd name="connsiteY1-1170" fmla="*/ 4762 h 6867817"/>
              <a:gd name="connsiteX2-1171" fmla="*/ 7442071 w 7442071"/>
              <a:gd name="connsiteY2-1172" fmla="*/ 6867817 h 6867817"/>
              <a:gd name="connsiteX3-1173" fmla="*/ 1971937 w 7442071"/>
              <a:gd name="connsiteY3-1174" fmla="*/ 6848486 h 6867817"/>
              <a:gd name="connsiteX4-1175" fmla="*/ 1725198 w 7442071"/>
              <a:gd name="connsiteY4-1176" fmla="*/ 5951366 h 6867817"/>
              <a:gd name="connsiteX5-1177" fmla="*/ 675983 w 7442071"/>
              <a:gd name="connsiteY5-1178" fmla="*/ 4548128 h 6867817"/>
              <a:gd name="connsiteX6-1179" fmla="*/ 26549 w 7442071"/>
              <a:gd name="connsiteY6-1180" fmla="*/ 3094604 h 6867817"/>
              <a:gd name="connsiteX7-1181" fmla="*/ 7393 w 7442071"/>
              <a:gd name="connsiteY7-1182" fmla="*/ 2450807 h 6867817"/>
              <a:gd name="connsiteX8-1183" fmla="*/ 304256 w 7442071"/>
              <a:gd name="connsiteY8-1184" fmla="*/ 1678634 h 6867817"/>
              <a:gd name="connsiteX9-1185" fmla="*/ 847596 w 7442071"/>
              <a:gd name="connsiteY9-1186" fmla="*/ 757885 h 6867817"/>
              <a:gd name="connsiteX10-1187" fmla="*/ 1225421 w 7442071"/>
              <a:gd name="connsiteY10-1188" fmla="*/ 0 h 6867817"/>
              <a:gd name="connsiteX0-1189" fmla="*/ 1220674 w 7437324"/>
              <a:gd name="connsiteY0-1190" fmla="*/ 0 h 6867817"/>
              <a:gd name="connsiteX1-1191" fmla="*/ 7437324 w 7437324"/>
              <a:gd name="connsiteY1-1192" fmla="*/ 4762 h 6867817"/>
              <a:gd name="connsiteX2-1193" fmla="*/ 7437324 w 7437324"/>
              <a:gd name="connsiteY2-1194" fmla="*/ 6867817 h 6867817"/>
              <a:gd name="connsiteX3-1195" fmla="*/ 1967190 w 7437324"/>
              <a:gd name="connsiteY3-1196" fmla="*/ 6848486 h 6867817"/>
              <a:gd name="connsiteX4-1197" fmla="*/ 1720451 w 7437324"/>
              <a:gd name="connsiteY4-1198" fmla="*/ 5951366 h 6867817"/>
              <a:gd name="connsiteX5-1199" fmla="*/ 671236 w 7437324"/>
              <a:gd name="connsiteY5-1200" fmla="*/ 4548128 h 6867817"/>
              <a:gd name="connsiteX6-1201" fmla="*/ 184345 w 7437324"/>
              <a:gd name="connsiteY6-1202" fmla="*/ 3055371 h 6867817"/>
              <a:gd name="connsiteX7-1203" fmla="*/ 2646 w 7437324"/>
              <a:gd name="connsiteY7-1204" fmla="*/ 2450807 h 6867817"/>
              <a:gd name="connsiteX8-1205" fmla="*/ 299509 w 7437324"/>
              <a:gd name="connsiteY8-1206" fmla="*/ 1678634 h 6867817"/>
              <a:gd name="connsiteX9-1207" fmla="*/ 842849 w 7437324"/>
              <a:gd name="connsiteY9-1208" fmla="*/ 757885 h 6867817"/>
              <a:gd name="connsiteX10-1209" fmla="*/ 1220674 w 7437324"/>
              <a:gd name="connsiteY10-1210" fmla="*/ 0 h 6867817"/>
              <a:gd name="connsiteX0-1211" fmla="*/ 1487838 w 7704488"/>
              <a:gd name="connsiteY0-1212" fmla="*/ 0 h 6867817"/>
              <a:gd name="connsiteX1-1213" fmla="*/ 7704488 w 7704488"/>
              <a:gd name="connsiteY1-1214" fmla="*/ 4762 h 6867817"/>
              <a:gd name="connsiteX2-1215" fmla="*/ 7704488 w 7704488"/>
              <a:gd name="connsiteY2-1216" fmla="*/ 6867817 h 6867817"/>
              <a:gd name="connsiteX3-1217" fmla="*/ 2234354 w 7704488"/>
              <a:gd name="connsiteY3-1218" fmla="*/ 6848486 h 6867817"/>
              <a:gd name="connsiteX4-1219" fmla="*/ 1987615 w 7704488"/>
              <a:gd name="connsiteY4-1220" fmla="*/ 5951366 h 6867817"/>
              <a:gd name="connsiteX5-1221" fmla="*/ 938400 w 7704488"/>
              <a:gd name="connsiteY5-1222" fmla="*/ 4548128 h 6867817"/>
              <a:gd name="connsiteX6-1223" fmla="*/ 0 w 7704488"/>
              <a:gd name="connsiteY6-1224" fmla="*/ 3079892 h 6867817"/>
              <a:gd name="connsiteX7-1225" fmla="*/ 269810 w 7704488"/>
              <a:gd name="connsiteY7-1226" fmla="*/ 2450807 h 6867817"/>
              <a:gd name="connsiteX8-1227" fmla="*/ 566673 w 7704488"/>
              <a:gd name="connsiteY8-1228" fmla="*/ 1678634 h 6867817"/>
              <a:gd name="connsiteX9-1229" fmla="*/ 1110013 w 7704488"/>
              <a:gd name="connsiteY9-1230" fmla="*/ 757885 h 6867817"/>
              <a:gd name="connsiteX10-1231" fmla="*/ 1487838 w 7704488"/>
              <a:gd name="connsiteY10-1232" fmla="*/ 0 h 6867817"/>
              <a:gd name="connsiteX0-1233" fmla="*/ 1724404 w 7941054"/>
              <a:gd name="connsiteY0-1234" fmla="*/ 0 h 6867817"/>
              <a:gd name="connsiteX1-1235" fmla="*/ 7941054 w 7941054"/>
              <a:gd name="connsiteY1-1236" fmla="*/ 4762 h 6867817"/>
              <a:gd name="connsiteX2-1237" fmla="*/ 7941054 w 7941054"/>
              <a:gd name="connsiteY2-1238" fmla="*/ 6867817 h 6867817"/>
              <a:gd name="connsiteX3-1239" fmla="*/ 2470920 w 7941054"/>
              <a:gd name="connsiteY3-1240" fmla="*/ 6848486 h 6867817"/>
              <a:gd name="connsiteX4-1241" fmla="*/ 2224181 w 7941054"/>
              <a:gd name="connsiteY4-1242" fmla="*/ 5951366 h 6867817"/>
              <a:gd name="connsiteX5-1243" fmla="*/ 1174966 w 7941054"/>
              <a:gd name="connsiteY5-1244" fmla="*/ 4548128 h 6867817"/>
              <a:gd name="connsiteX6-1245" fmla="*/ 236566 w 7941054"/>
              <a:gd name="connsiteY6-1246" fmla="*/ 3079892 h 6867817"/>
              <a:gd name="connsiteX7-1247" fmla="*/ 2191 w 7941054"/>
              <a:gd name="connsiteY7-1248" fmla="*/ 2197427 h 6867817"/>
              <a:gd name="connsiteX8-1249" fmla="*/ 803239 w 7941054"/>
              <a:gd name="connsiteY8-1250" fmla="*/ 1678634 h 6867817"/>
              <a:gd name="connsiteX9-1251" fmla="*/ 1346579 w 7941054"/>
              <a:gd name="connsiteY9-1252" fmla="*/ 757885 h 6867817"/>
              <a:gd name="connsiteX10-1253" fmla="*/ 1724404 w 7941054"/>
              <a:gd name="connsiteY10-1254" fmla="*/ 0 h 6867817"/>
              <a:gd name="connsiteX0-1255" fmla="*/ 1726381 w 7943031"/>
              <a:gd name="connsiteY0-1256" fmla="*/ 0 h 6867817"/>
              <a:gd name="connsiteX1-1257" fmla="*/ 7943031 w 7943031"/>
              <a:gd name="connsiteY1-1258" fmla="*/ 4762 h 6867817"/>
              <a:gd name="connsiteX2-1259" fmla="*/ 7943031 w 7943031"/>
              <a:gd name="connsiteY2-1260" fmla="*/ 6867817 h 6867817"/>
              <a:gd name="connsiteX3-1261" fmla="*/ 2472897 w 7943031"/>
              <a:gd name="connsiteY3-1262" fmla="*/ 6848486 h 6867817"/>
              <a:gd name="connsiteX4-1263" fmla="*/ 2226158 w 7943031"/>
              <a:gd name="connsiteY4-1264" fmla="*/ 5951366 h 6867817"/>
              <a:gd name="connsiteX5-1265" fmla="*/ 1176943 w 7943031"/>
              <a:gd name="connsiteY5-1266" fmla="*/ 4548128 h 6867817"/>
              <a:gd name="connsiteX6-1267" fmla="*/ 238543 w 7943031"/>
              <a:gd name="connsiteY6-1268" fmla="*/ 3079892 h 6867817"/>
              <a:gd name="connsiteX7-1269" fmla="*/ 4168 w 7943031"/>
              <a:gd name="connsiteY7-1270" fmla="*/ 2197427 h 6867817"/>
              <a:gd name="connsiteX8-1271" fmla="*/ 805216 w 7943031"/>
              <a:gd name="connsiteY8-1272" fmla="*/ 1678634 h 6867817"/>
              <a:gd name="connsiteX9-1273" fmla="*/ 1348556 w 7943031"/>
              <a:gd name="connsiteY9-1274" fmla="*/ 757885 h 6867817"/>
              <a:gd name="connsiteX10-1275" fmla="*/ 1726381 w 7943031"/>
              <a:gd name="connsiteY10-1276" fmla="*/ 0 h 6867817"/>
              <a:gd name="connsiteX0-1277" fmla="*/ 1726381 w 7943031"/>
              <a:gd name="connsiteY0-1278" fmla="*/ 0 h 6867817"/>
              <a:gd name="connsiteX1-1279" fmla="*/ 7943031 w 7943031"/>
              <a:gd name="connsiteY1-1280" fmla="*/ 4762 h 6867817"/>
              <a:gd name="connsiteX2-1281" fmla="*/ 7943031 w 7943031"/>
              <a:gd name="connsiteY2-1282" fmla="*/ 6867817 h 6867817"/>
              <a:gd name="connsiteX3-1283" fmla="*/ 2472897 w 7943031"/>
              <a:gd name="connsiteY3-1284" fmla="*/ 6848486 h 6867817"/>
              <a:gd name="connsiteX4-1285" fmla="*/ 2226158 w 7943031"/>
              <a:gd name="connsiteY4-1286" fmla="*/ 5951366 h 6867817"/>
              <a:gd name="connsiteX5-1287" fmla="*/ 1176943 w 7943031"/>
              <a:gd name="connsiteY5-1288" fmla="*/ 4548128 h 6867817"/>
              <a:gd name="connsiteX6-1289" fmla="*/ 238543 w 7943031"/>
              <a:gd name="connsiteY6-1290" fmla="*/ 3079892 h 6867817"/>
              <a:gd name="connsiteX7-1291" fmla="*/ 4168 w 7943031"/>
              <a:gd name="connsiteY7-1292" fmla="*/ 2197427 h 6867817"/>
              <a:gd name="connsiteX8-1293" fmla="*/ 805216 w 7943031"/>
              <a:gd name="connsiteY8-1294" fmla="*/ 1678634 h 6867817"/>
              <a:gd name="connsiteX9-1295" fmla="*/ 1348556 w 7943031"/>
              <a:gd name="connsiteY9-1296" fmla="*/ 757885 h 6867817"/>
              <a:gd name="connsiteX10-1297" fmla="*/ 1726381 w 7943031"/>
              <a:gd name="connsiteY10-1298" fmla="*/ 0 h 6867817"/>
              <a:gd name="connsiteX0-1299" fmla="*/ 1727586 w 7944236"/>
              <a:gd name="connsiteY0-1300" fmla="*/ 0 h 6867817"/>
              <a:gd name="connsiteX1-1301" fmla="*/ 7944236 w 7944236"/>
              <a:gd name="connsiteY1-1302" fmla="*/ 4762 h 6867817"/>
              <a:gd name="connsiteX2-1303" fmla="*/ 7944236 w 7944236"/>
              <a:gd name="connsiteY2-1304" fmla="*/ 6867817 h 6867817"/>
              <a:gd name="connsiteX3-1305" fmla="*/ 2474102 w 7944236"/>
              <a:gd name="connsiteY3-1306" fmla="*/ 6848486 h 6867817"/>
              <a:gd name="connsiteX4-1307" fmla="*/ 2227363 w 7944236"/>
              <a:gd name="connsiteY4-1308" fmla="*/ 5951366 h 6867817"/>
              <a:gd name="connsiteX5-1309" fmla="*/ 1178148 w 7944236"/>
              <a:gd name="connsiteY5-1310" fmla="*/ 4548128 h 6867817"/>
              <a:gd name="connsiteX6-1311" fmla="*/ 202122 w 7944236"/>
              <a:gd name="connsiteY6-1312" fmla="*/ 3088065 h 6867817"/>
              <a:gd name="connsiteX7-1313" fmla="*/ 5373 w 7944236"/>
              <a:gd name="connsiteY7-1314" fmla="*/ 2197427 h 6867817"/>
              <a:gd name="connsiteX8-1315" fmla="*/ 806421 w 7944236"/>
              <a:gd name="connsiteY8-1316" fmla="*/ 1678634 h 6867817"/>
              <a:gd name="connsiteX9-1317" fmla="*/ 1349761 w 7944236"/>
              <a:gd name="connsiteY9-1318" fmla="*/ 757885 h 6867817"/>
              <a:gd name="connsiteX10-1319" fmla="*/ 1727586 w 7944236"/>
              <a:gd name="connsiteY10-1320" fmla="*/ 0 h 6867817"/>
              <a:gd name="connsiteX0-1321" fmla="*/ 1727586 w 7944236"/>
              <a:gd name="connsiteY0-1322" fmla="*/ 0 h 6867817"/>
              <a:gd name="connsiteX1-1323" fmla="*/ 7944236 w 7944236"/>
              <a:gd name="connsiteY1-1324" fmla="*/ 4762 h 6867817"/>
              <a:gd name="connsiteX2-1325" fmla="*/ 7944236 w 7944236"/>
              <a:gd name="connsiteY2-1326" fmla="*/ 6867817 h 6867817"/>
              <a:gd name="connsiteX3-1327" fmla="*/ 2474102 w 7944236"/>
              <a:gd name="connsiteY3-1328" fmla="*/ 6848486 h 6867817"/>
              <a:gd name="connsiteX4-1329" fmla="*/ 2227363 w 7944236"/>
              <a:gd name="connsiteY4-1330" fmla="*/ 5951366 h 6867817"/>
              <a:gd name="connsiteX5-1331" fmla="*/ 1178148 w 7944236"/>
              <a:gd name="connsiteY5-1332" fmla="*/ 4548128 h 6867817"/>
              <a:gd name="connsiteX6-1333" fmla="*/ 202122 w 7944236"/>
              <a:gd name="connsiteY6-1334" fmla="*/ 3088065 h 6867817"/>
              <a:gd name="connsiteX7-1335" fmla="*/ 5373 w 7944236"/>
              <a:gd name="connsiteY7-1336" fmla="*/ 2197427 h 6867817"/>
              <a:gd name="connsiteX8-1337" fmla="*/ 452738 w 7944236"/>
              <a:gd name="connsiteY8-1338" fmla="*/ 975710 h 6867817"/>
              <a:gd name="connsiteX9-1339" fmla="*/ 1349761 w 7944236"/>
              <a:gd name="connsiteY9-1340" fmla="*/ 757885 h 6867817"/>
              <a:gd name="connsiteX10-1341" fmla="*/ 1727586 w 7944236"/>
              <a:gd name="connsiteY10-1342" fmla="*/ 0 h 6867817"/>
              <a:gd name="connsiteX0-1343" fmla="*/ 1727586 w 7944236"/>
              <a:gd name="connsiteY0-1344" fmla="*/ 0 h 6867817"/>
              <a:gd name="connsiteX1-1345" fmla="*/ 7944236 w 7944236"/>
              <a:gd name="connsiteY1-1346" fmla="*/ 4762 h 6867817"/>
              <a:gd name="connsiteX2-1347" fmla="*/ 7944236 w 7944236"/>
              <a:gd name="connsiteY2-1348" fmla="*/ 6867817 h 6867817"/>
              <a:gd name="connsiteX3-1349" fmla="*/ 2474102 w 7944236"/>
              <a:gd name="connsiteY3-1350" fmla="*/ 6848486 h 6867817"/>
              <a:gd name="connsiteX4-1351" fmla="*/ 2227363 w 7944236"/>
              <a:gd name="connsiteY4-1352" fmla="*/ 5951366 h 6867817"/>
              <a:gd name="connsiteX5-1353" fmla="*/ 1178148 w 7944236"/>
              <a:gd name="connsiteY5-1354" fmla="*/ 4548128 h 6867817"/>
              <a:gd name="connsiteX6-1355" fmla="*/ 202122 w 7944236"/>
              <a:gd name="connsiteY6-1356" fmla="*/ 3088065 h 6867817"/>
              <a:gd name="connsiteX7-1357" fmla="*/ 5373 w 7944236"/>
              <a:gd name="connsiteY7-1358" fmla="*/ 2197427 h 6867817"/>
              <a:gd name="connsiteX8-1359" fmla="*/ 452738 w 7944236"/>
              <a:gd name="connsiteY8-1360" fmla="*/ 975710 h 6867817"/>
              <a:gd name="connsiteX9-1361" fmla="*/ 845576 w 7944236"/>
              <a:gd name="connsiteY9-1362" fmla="*/ 234779 h 6867817"/>
              <a:gd name="connsiteX10-1363" fmla="*/ 1727586 w 7944236"/>
              <a:gd name="connsiteY10-1364" fmla="*/ 0 h 6867817"/>
              <a:gd name="connsiteX0-1365" fmla="*/ 937445 w 7944236"/>
              <a:gd name="connsiteY0-1366" fmla="*/ 0 h 6867817"/>
              <a:gd name="connsiteX1-1367" fmla="*/ 7944236 w 7944236"/>
              <a:gd name="connsiteY1-1368" fmla="*/ 4762 h 6867817"/>
              <a:gd name="connsiteX2-1369" fmla="*/ 7944236 w 7944236"/>
              <a:gd name="connsiteY2-1370" fmla="*/ 6867817 h 6867817"/>
              <a:gd name="connsiteX3-1371" fmla="*/ 2474102 w 7944236"/>
              <a:gd name="connsiteY3-1372" fmla="*/ 6848486 h 6867817"/>
              <a:gd name="connsiteX4-1373" fmla="*/ 2227363 w 7944236"/>
              <a:gd name="connsiteY4-1374" fmla="*/ 5951366 h 6867817"/>
              <a:gd name="connsiteX5-1375" fmla="*/ 1178148 w 7944236"/>
              <a:gd name="connsiteY5-1376" fmla="*/ 4548128 h 6867817"/>
              <a:gd name="connsiteX6-1377" fmla="*/ 202122 w 7944236"/>
              <a:gd name="connsiteY6-1378" fmla="*/ 3088065 h 6867817"/>
              <a:gd name="connsiteX7-1379" fmla="*/ 5373 w 7944236"/>
              <a:gd name="connsiteY7-1380" fmla="*/ 2197427 h 6867817"/>
              <a:gd name="connsiteX8-1381" fmla="*/ 452738 w 7944236"/>
              <a:gd name="connsiteY8-1382" fmla="*/ 975710 h 6867817"/>
              <a:gd name="connsiteX9-1383" fmla="*/ 845576 w 7944236"/>
              <a:gd name="connsiteY9-1384" fmla="*/ 234779 h 6867817"/>
              <a:gd name="connsiteX10-1385" fmla="*/ 937445 w 7944236"/>
              <a:gd name="connsiteY10-1386" fmla="*/ 0 h 6867817"/>
              <a:gd name="connsiteX0-1387" fmla="*/ 937445 w 7944236"/>
              <a:gd name="connsiteY0-1388" fmla="*/ 0 h 6867817"/>
              <a:gd name="connsiteX1-1389" fmla="*/ 7944236 w 7944236"/>
              <a:gd name="connsiteY1-1390" fmla="*/ 4762 h 6867817"/>
              <a:gd name="connsiteX2-1391" fmla="*/ 7944236 w 7944236"/>
              <a:gd name="connsiteY2-1392" fmla="*/ 6867817 h 6867817"/>
              <a:gd name="connsiteX3-1393" fmla="*/ 2474102 w 7944236"/>
              <a:gd name="connsiteY3-1394" fmla="*/ 6848486 h 6867817"/>
              <a:gd name="connsiteX4-1395" fmla="*/ 2227363 w 7944236"/>
              <a:gd name="connsiteY4-1396" fmla="*/ 5951366 h 6867817"/>
              <a:gd name="connsiteX5-1397" fmla="*/ 1178148 w 7944236"/>
              <a:gd name="connsiteY5-1398" fmla="*/ 4548128 h 6867817"/>
              <a:gd name="connsiteX6-1399" fmla="*/ 202122 w 7944236"/>
              <a:gd name="connsiteY6-1400" fmla="*/ 3088065 h 6867817"/>
              <a:gd name="connsiteX7-1401" fmla="*/ 5373 w 7944236"/>
              <a:gd name="connsiteY7-1402" fmla="*/ 2197427 h 6867817"/>
              <a:gd name="connsiteX8-1403" fmla="*/ 452738 w 7944236"/>
              <a:gd name="connsiteY8-1404" fmla="*/ 975710 h 6867817"/>
              <a:gd name="connsiteX9-1405" fmla="*/ 773335 w 7944236"/>
              <a:gd name="connsiteY9-1406" fmla="*/ 401519 h 6867817"/>
              <a:gd name="connsiteX10-1407" fmla="*/ 937445 w 7944236"/>
              <a:gd name="connsiteY10-1408" fmla="*/ 0 h 6867817"/>
              <a:gd name="connsiteX0-1409" fmla="*/ 937445 w 7944236"/>
              <a:gd name="connsiteY0-1410" fmla="*/ 0 h 6867817"/>
              <a:gd name="connsiteX1-1411" fmla="*/ 7944236 w 7944236"/>
              <a:gd name="connsiteY1-1412" fmla="*/ 4762 h 6867817"/>
              <a:gd name="connsiteX2-1413" fmla="*/ 7944236 w 7944236"/>
              <a:gd name="connsiteY2-1414" fmla="*/ 6867817 h 6867817"/>
              <a:gd name="connsiteX3-1415" fmla="*/ 2474102 w 7944236"/>
              <a:gd name="connsiteY3-1416" fmla="*/ 6848486 h 6867817"/>
              <a:gd name="connsiteX4-1417" fmla="*/ 2227363 w 7944236"/>
              <a:gd name="connsiteY4-1418" fmla="*/ 5951366 h 6867817"/>
              <a:gd name="connsiteX5-1419" fmla="*/ 1178148 w 7944236"/>
              <a:gd name="connsiteY5-1420" fmla="*/ 4548128 h 6867817"/>
              <a:gd name="connsiteX6-1421" fmla="*/ 202122 w 7944236"/>
              <a:gd name="connsiteY6-1422" fmla="*/ 3088065 h 6867817"/>
              <a:gd name="connsiteX7-1423" fmla="*/ 5373 w 7944236"/>
              <a:gd name="connsiteY7-1424" fmla="*/ 2197427 h 6867817"/>
              <a:gd name="connsiteX8-1425" fmla="*/ 452738 w 7944236"/>
              <a:gd name="connsiteY8-1426" fmla="*/ 975710 h 6867817"/>
              <a:gd name="connsiteX9-1427" fmla="*/ 773335 w 7944236"/>
              <a:gd name="connsiteY9-1428" fmla="*/ 401519 h 6867817"/>
              <a:gd name="connsiteX10-1429" fmla="*/ 937445 w 7944236"/>
              <a:gd name="connsiteY10-1430" fmla="*/ 0 h 6867817"/>
              <a:gd name="connsiteX0-1431" fmla="*/ 1005171 w 7944236"/>
              <a:gd name="connsiteY0-1432" fmla="*/ 0 h 6884164"/>
              <a:gd name="connsiteX1-1433" fmla="*/ 7944236 w 7944236"/>
              <a:gd name="connsiteY1-1434" fmla="*/ 21109 h 6884164"/>
              <a:gd name="connsiteX2-1435" fmla="*/ 7944236 w 7944236"/>
              <a:gd name="connsiteY2-1436" fmla="*/ 6884164 h 6884164"/>
              <a:gd name="connsiteX3-1437" fmla="*/ 2474102 w 7944236"/>
              <a:gd name="connsiteY3-1438" fmla="*/ 6864833 h 6884164"/>
              <a:gd name="connsiteX4-1439" fmla="*/ 2227363 w 7944236"/>
              <a:gd name="connsiteY4-1440" fmla="*/ 5967713 h 6884164"/>
              <a:gd name="connsiteX5-1441" fmla="*/ 1178148 w 7944236"/>
              <a:gd name="connsiteY5-1442" fmla="*/ 4564475 h 6884164"/>
              <a:gd name="connsiteX6-1443" fmla="*/ 202122 w 7944236"/>
              <a:gd name="connsiteY6-1444" fmla="*/ 3104412 h 6884164"/>
              <a:gd name="connsiteX7-1445" fmla="*/ 5373 w 7944236"/>
              <a:gd name="connsiteY7-1446" fmla="*/ 2213774 h 6884164"/>
              <a:gd name="connsiteX8-1447" fmla="*/ 452738 w 7944236"/>
              <a:gd name="connsiteY8-1448" fmla="*/ 992057 h 6884164"/>
              <a:gd name="connsiteX9-1449" fmla="*/ 773335 w 7944236"/>
              <a:gd name="connsiteY9-1450" fmla="*/ 417866 h 6884164"/>
              <a:gd name="connsiteX10-1451" fmla="*/ 1005171 w 7944236"/>
              <a:gd name="connsiteY10-1452" fmla="*/ 0 h 6884164"/>
              <a:gd name="connsiteX0-1453" fmla="*/ 1005171 w 7944236"/>
              <a:gd name="connsiteY0-1454" fmla="*/ 0 h 6884164"/>
              <a:gd name="connsiteX1-1455" fmla="*/ 7944236 w 7944236"/>
              <a:gd name="connsiteY1-1456" fmla="*/ 21109 h 6884164"/>
              <a:gd name="connsiteX2-1457" fmla="*/ 7944236 w 7944236"/>
              <a:gd name="connsiteY2-1458" fmla="*/ 6884164 h 6884164"/>
              <a:gd name="connsiteX3-1459" fmla="*/ 2474102 w 7944236"/>
              <a:gd name="connsiteY3-1460" fmla="*/ 6864833 h 6884164"/>
              <a:gd name="connsiteX4-1461" fmla="*/ 2227363 w 7944236"/>
              <a:gd name="connsiteY4-1462" fmla="*/ 5967713 h 6884164"/>
              <a:gd name="connsiteX5-1463" fmla="*/ 1178148 w 7944236"/>
              <a:gd name="connsiteY5-1464" fmla="*/ 4564475 h 6884164"/>
              <a:gd name="connsiteX6-1465" fmla="*/ 202122 w 7944236"/>
              <a:gd name="connsiteY6-1466" fmla="*/ 3104412 h 6884164"/>
              <a:gd name="connsiteX7-1467" fmla="*/ 5373 w 7944236"/>
              <a:gd name="connsiteY7-1468" fmla="*/ 2213774 h 6884164"/>
              <a:gd name="connsiteX8-1469" fmla="*/ 452738 w 7944236"/>
              <a:gd name="connsiteY8-1470" fmla="*/ 992057 h 6884164"/>
              <a:gd name="connsiteX9-1471" fmla="*/ 1005171 w 7944236"/>
              <a:gd name="connsiteY9-1472" fmla="*/ 0 h 6884164"/>
              <a:gd name="connsiteX0-1473" fmla="*/ 1005171 w 7944236"/>
              <a:gd name="connsiteY0-1474" fmla="*/ 0 h 6884164"/>
              <a:gd name="connsiteX1-1475" fmla="*/ 7944236 w 7944236"/>
              <a:gd name="connsiteY1-1476" fmla="*/ 21109 h 6884164"/>
              <a:gd name="connsiteX2-1477" fmla="*/ 7944236 w 7944236"/>
              <a:gd name="connsiteY2-1478" fmla="*/ 6884164 h 6884164"/>
              <a:gd name="connsiteX3-1479" fmla="*/ 2474102 w 7944236"/>
              <a:gd name="connsiteY3-1480" fmla="*/ 6864833 h 6884164"/>
              <a:gd name="connsiteX4-1481" fmla="*/ 2227363 w 7944236"/>
              <a:gd name="connsiteY4-1482" fmla="*/ 5967713 h 6884164"/>
              <a:gd name="connsiteX5-1483" fmla="*/ 1178148 w 7944236"/>
              <a:gd name="connsiteY5-1484" fmla="*/ 4564475 h 6884164"/>
              <a:gd name="connsiteX6-1485" fmla="*/ 202122 w 7944236"/>
              <a:gd name="connsiteY6-1486" fmla="*/ 3104412 h 6884164"/>
              <a:gd name="connsiteX7-1487" fmla="*/ 5373 w 7944236"/>
              <a:gd name="connsiteY7-1488" fmla="*/ 2213774 h 6884164"/>
              <a:gd name="connsiteX8-1489" fmla="*/ 452738 w 7944236"/>
              <a:gd name="connsiteY8-1490" fmla="*/ 992057 h 6884164"/>
              <a:gd name="connsiteX9-1491" fmla="*/ 1005171 w 7944236"/>
              <a:gd name="connsiteY9-1492" fmla="*/ 0 h 6884164"/>
              <a:gd name="connsiteX0-1493" fmla="*/ 1005171 w 7944236"/>
              <a:gd name="connsiteY0-1494" fmla="*/ 0 h 6884164"/>
              <a:gd name="connsiteX1-1495" fmla="*/ 7944236 w 7944236"/>
              <a:gd name="connsiteY1-1496" fmla="*/ 21109 h 6884164"/>
              <a:gd name="connsiteX2-1497" fmla="*/ 7944236 w 7944236"/>
              <a:gd name="connsiteY2-1498" fmla="*/ 6884164 h 6884164"/>
              <a:gd name="connsiteX3-1499" fmla="*/ 2474102 w 7944236"/>
              <a:gd name="connsiteY3-1500" fmla="*/ 6864833 h 6884164"/>
              <a:gd name="connsiteX4-1501" fmla="*/ 2227363 w 7944236"/>
              <a:gd name="connsiteY4-1502" fmla="*/ 5967713 h 6884164"/>
              <a:gd name="connsiteX5-1503" fmla="*/ 1178148 w 7944236"/>
              <a:gd name="connsiteY5-1504" fmla="*/ 4564475 h 6884164"/>
              <a:gd name="connsiteX6-1505" fmla="*/ 202122 w 7944236"/>
              <a:gd name="connsiteY6-1506" fmla="*/ 3104412 h 6884164"/>
              <a:gd name="connsiteX7-1507" fmla="*/ 5373 w 7944236"/>
              <a:gd name="connsiteY7-1508" fmla="*/ 2213774 h 6884164"/>
              <a:gd name="connsiteX8-1509" fmla="*/ 452738 w 7944236"/>
              <a:gd name="connsiteY8-1510" fmla="*/ 992057 h 6884164"/>
              <a:gd name="connsiteX9-1511" fmla="*/ 1005171 w 7944236"/>
              <a:gd name="connsiteY9-1512" fmla="*/ 0 h 6884164"/>
              <a:gd name="connsiteX0-1513" fmla="*/ 1005171 w 7944236"/>
              <a:gd name="connsiteY0-1514" fmla="*/ 0 h 6884164"/>
              <a:gd name="connsiteX1-1515" fmla="*/ 7944236 w 7944236"/>
              <a:gd name="connsiteY1-1516" fmla="*/ 21109 h 6884164"/>
              <a:gd name="connsiteX2-1517" fmla="*/ 7944236 w 7944236"/>
              <a:gd name="connsiteY2-1518" fmla="*/ 6884164 h 6884164"/>
              <a:gd name="connsiteX3-1519" fmla="*/ 2474102 w 7944236"/>
              <a:gd name="connsiteY3-1520" fmla="*/ 6864833 h 6884164"/>
              <a:gd name="connsiteX4-1521" fmla="*/ 2227363 w 7944236"/>
              <a:gd name="connsiteY4-1522" fmla="*/ 5967713 h 6884164"/>
              <a:gd name="connsiteX5-1523" fmla="*/ 1178148 w 7944236"/>
              <a:gd name="connsiteY5-1524" fmla="*/ 4564475 h 6884164"/>
              <a:gd name="connsiteX6-1525" fmla="*/ 202122 w 7944236"/>
              <a:gd name="connsiteY6-1526" fmla="*/ 3104412 h 6884164"/>
              <a:gd name="connsiteX7-1527" fmla="*/ 5373 w 7944236"/>
              <a:gd name="connsiteY7-1528" fmla="*/ 2213774 h 6884164"/>
              <a:gd name="connsiteX8-1529" fmla="*/ 452738 w 7944236"/>
              <a:gd name="connsiteY8-1530" fmla="*/ 992057 h 6884164"/>
              <a:gd name="connsiteX9-1531" fmla="*/ 1005171 w 7944236"/>
              <a:gd name="connsiteY9-1532" fmla="*/ 0 h 6884164"/>
              <a:gd name="connsiteX0-1533" fmla="*/ 1005171 w 7944236"/>
              <a:gd name="connsiteY0-1534" fmla="*/ 0 h 6884164"/>
              <a:gd name="connsiteX1-1535" fmla="*/ 7944236 w 7944236"/>
              <a:gd name="connsiteY1-1536" fmla="*/ 21109 h 6884164"/>
              <a:gd name="connsiteX2-1537" fmla="*/ 7944236 w 7944236"/>
              <a:gd name="connsiteY2-1538" fmla="*/ 6884164 h 6884164"/>
              <a:gd name="connsiteX3-1539" fmla="*/ 2474102 w 7944236"/>
              <a:gd name="connsiteY3-1540" fmla="*/ 6864833 h 6884164"/>
              <a:gd name="connsiteX4-1541" fmla="*/ 2227363 w 7944236"/>
              <a:gd name="connsiteY4-1542" fmla="*/ 5967713 h 6884164"/>
              <a:gd name="connsiteX5-1543" fmla="*/ 1178148 w 7944236"/>
              <a:gd name="connsiteY5-1544" fmla="*/ 4564475 h 6884164"/>
              <a:gd name="connsiteX6-1545" fmla="*/ 202122 w 7944236"/>
              <a:gd name="connsiteY6-1546" fmla="*/ 3104412 h 6884164"/>
              <a:gd name="connsiteX7-1547" fmla="*/ 5373 w 7944236"/>
              <a:gd name="connsiteY7-1548" fmla="*/ 2213774 h 6884164"/>
              <a:gd name="connsiteX8-1549" fmla="*/ 452738 w 7944236"/>
              <a:gd name="connsiteY8-1550" fmla="*/ 992057 h 6884164"/>
              <a:gd name="connsiteX9-1551" fmla="*/ 1005171 w 7944236"/>
              <a:gd name="connsiteY9-1552" fmla="*/ 0 h 6884164"/>
              <a:gd name="connsiteX0-1553" fmla="*/ 1005171 w 7944236"/>
              <a:gd name="connsiteY0-1554" fmla="*/ 0 h 6884164"/>
              <a:gd name="connsiteX1-1555" fmla="*/ 7944236 w 7944236"/>
              <a:gd name="connsiteY1-1556" fmla="*/ 21109 h 6884164"/>
              <a:gd name="connsiteX2-1557" fmla="*/ 7944236 w 7944236"/>
              <a:gd name="connsiteY2-1558" fmla="*/ 6884164 h 6884164"/>
              <a:gd name="connsiteX3-1559" fmla="*/ 2474102 w 7944236"/>
              <a:gd name="connsiteY3-1560" fmla="*/ 6864833 h 6884164"/>
              <a:gd name="connsiteX4-1561" fmla="*/ 2227363 w 7944236"/>
              <a:gd name="connsiteY4-1562" fmla="*/ 5967713 h 6884164"/>
              <a:gd name="connsiteX5-1563" fmla="*/ 1178148 w 7944236"/>
              <a:gd name="connsiteY5-1564" fmla="*/ 4564475 h 6884164"/>
              <a:gd name="connsiteX6-1565" fmla="*/ 202122 w 7944236"/>
              <a:gd name="connsiteY6-1566" fmla="*/ 3104412 h 6884164"/>
              <a:gd name="connsiteX7-1567" fmla="*/ 5373 w 7944236"/>
              <a:gd name="connsiteY7-1568" fmla="*/ 2213774 h 6884164"/>
              <a:gd name="connsiteX8-1569" fmla="*/ 452738 w 7944236"/>
              <a:gd name="connsiteY8-1570" fmla="*/ 967536 h 6884164"/>
              <a:gd name="connsiteX9-1571" fmla="*/ 1005171 w 7944236"/>
              <a:gd name="connsiteY9-1572" fmla="*/ 0 h 6884164"/>
              <a:gd name="connsiteX0-1573" fmla="*/ 962704 w 7901769"/>
              <a:gd name="connsiteY0-1574" fmla="*/ 0 h 6884164"/>
              <a:gd name="connsiteX1-1575" fmla="*/ 7901769 w 7901769"/>
              <a:gd name="connsiteY1-1576" fmla="*/ 21109 h 6884164"/>
              <a:gd name="connsiteX2-1577" fmla="*/ 7901769 w 7901769"/>
              <a:gd name="connsiteY2-1578" fmla="*/ 6884164 h 6884164"/>
              <a:gd name="connsiteX3-1579" fmla="*/ 2431635 w 7901769"/>
              <a:gd name="connsiteY3-1580" fmla="*/ 6864833 h 6884164"/>
              <a:gd name="connsiteX4-1581" fmla="*/ 2184896 w 7901769"/>
              <a:gd name="connsiteY4-1582" fmla="*/ 5967713 h 6884164"/>
              <a:gd name="connsiteX5-1583" fmla="*/ 1135681 w 7901769"/>
              <a:gd name="connsiteY5-1584" fmla="*/ 4564475 h 6884164"/>
              <a:gd name="connsiteX6-1585" fmla="*/ 159655 w 7901769"/>
              <a:gd name="connsiteY6-1586" fmla="*/ 3104412 h 6884164"/>
              <a:gd name="connsiteX7-1587" fmla="*/ 8057 w 7901769"/>
              <a:gd name="connsiteY7-1588" fmla="*/ 2213775 h 6884164"/>
              <a:gd name="connsiteX8-1589" fmla="*/ 410271 w 7901769"/>
              <a:gd name="connsiteY8-1590" fmla="*/ 967536 h 6884164"/>
              <a:gd name="connsiteX9-1591" fmla="*/ 962704 w 7901769"/>
              <a:gd name="connsiteY9-1592" fmla="*/ 0 h 6884164"/>
              <a:gd name="connsiteX0-1593" fmla="*/ 878306 w 7817371"/>
              <a:gd name="connsiteY0-1594" fmla="*/ 0 h 6884164"/>
              <a:gd name="connsiteX1-1595" fmla="*/ 7817371 w 7817371"/>
              <a:gd name="connsiteY1-1596" fmla="*/ 21109 h 6884164"/>
              <a:gd name="connsiteX2-1597" fmla="*/ 7817371 w 7817371"/>
              <a:gd name="connsiteY2-1598" fmla="*/ 6884164 h 6884164"/>
              <a:gd name="connsiteX3-1599" fmla="*/ 2347237 w 7817371"/>
              <a:gd name="connsiteY3-1600" fmla="*/ 6864833 h 6884164"/>
              <a:gd name="connsiteX4-1601" fmla="*/ 2100498 w 7817371"/>
              <a:gd name="connsiteY4-1602" fmla="*/ 5967713 h 6884164"/>
              <a:gd name="connsiteX5-1603" fmla="*/ 1051283 w 7817371"/>
              <a:gd name="connsiteY5-1604" fmla="*/ 4564475 h 6884164"/>
              <a:gd name="connsiteX6-1605" fmla="*/ 75257 w 7817371"/>
              <a:gd name="connsiteY6-1606" fmla="*/ 3104412 h 6884164"/>
              <a:gd name="connsiteX7-1607" fmla="*/ 44062 w 7817371"/>
              <a:gd name="connsiteY7-1608" fmla="*/ 2205601 h 6884164"/>
              <a:gd name="connsiteX8-1609" fmla="*/ 325873 w 7817371"/>
              <a:gd name="connsiteY8-1610" fmla="*/ 967536 h 6884164"/>
              <a:gd name="connsiteX9-1611" fmla="*/ 878306 w 7817371"/>
              <a:gd name="connsiteY9-1612" fmla="*/ 0 h 6884164"/>
              <a:gd name="connsiteX0-1613" fmla="*/ 1005171 w 7944236"/>
              <a:gd name="connsiteY0-1614" fmla="*/ 0 h 6884164"/>
              <a:gd name="connsiteX1-1615" fmla="*/ 7944236 w 7944236"/>
              <a:gd name="connsiteY1-1616" fmla="*/ 21109 h 6884164"/>
              <a:gd name="connsiteX2-1617" fmla="*/ 7944236 w 7944236"/>
              <a:gd name="connsiteY2-1618" fmla="*/ 6884164 h 6884164"/>
              <a:gd name="connsiteX3-1619" fmla="*/ 2474102 w 7944236"/>
              <a:gd name="connsiteY3-1620" fmla="*/ 6864833 h 6884164"/>
              <a:gd name="connsiteX4-1621" fmla="*/ 2227363 w 7944236"/>
              <a:gd name="connsiteY4-1622" fmla="*/ 5967713 h 6884164"/>
              <a:gd name="connsiteX5-1623" fmla="*/ 1178148 w 7944236"/>
              <a:gd name="connsiteY5-1624" fmla="*/ 4564475 h 6884164"/>
              <a:gd name="connsiteX6-1625" fmla="*/ 202122 w 7944236"/>
              <a:gd name="connsiteY6-1626" fmla="*/ 3104412 h 6884164"/>
              <a:gd name="connsiteX7-1627" fmla="*/ 5373 w 7944236"/>
              <a:gd name="connsiteY7-1628" fmla="*/ 2156560 h 6884164"/>
              <a:gd name="connsiteX8-1629" fmla="*/ 452738 w 7944236"/>
              <a:gd name="connsiteY8-1630" fmla="*/ 967536 h 6884164"/>
              <a:gd name="connsiteX9-1631" fmla="*/ 1005171 w 7944236"/>
              <a:gd name="connsiteY9-1632" fmla="*/ 0 h 6884164"/>
              <a:gd name="connsiteX0-1633" fmla="*/ 1005171 w 7944236"/>
              <a:gd name="connsiteY0-1634" fmla="*/ 0 h 6895485"/>
              <a:gd name="connsiteX1-1635" fmla="*/ 7944236 w 7944236"/>
              <a:gd name="connsiteY1-1636" fmla="*/ 21109 h 6895485"/>
              <a:gd name="connsiteX2-1637" fmla="*/ 7944236 w 7944236"/>
              <a:gd name="connsiteY2-1638" fmla="*/ 6884164 h 6895485"/>
              <a:gd name="connsiteX3-1639" fmla="*/ 2474103 w 7944236"/>
              <a:gd name="connsiteY3-1640" fmla="*/ 6895485 h 6895485"/>
              <a:gd name="connsiteX4-1641" fmla="*/ 2227363 w 7944236"/>
              <a:gd name="connsiteY4-1642" fmla="*/ 5967713 h 6895485"/>
              <a:gd name="connsiteX5-1643" fmla="*/ 1178148 w 7944236"/>
              <a:gd name="connsiteY5-1644" fmla="*/ 4564475 h 6895485"/>
              <a:gd name="connsiteX6-1645" fmla="*/ 202122 w 7944236"/>
              <a:gd name="connsiteY6-1646" fmla="*/ 3104412 h 6895485"/>
              <a:gd name="connsiteX7-1647" fmla="*/ 5373 w 7944236"/>
              <a:gd name="connsiteY7-1648" fmla="*/ 2156560 h 6895485"/>
              <a:gd name="connsiteX8-1649" fmla="*/ 452738 w 7944236"/>
              <a:gd name="connsiteY8-1650" fmla="*/ 967536 h 6895485"/>
              <a:gd name="connsiteX9-1651" fmla="*/ 1005171 w 7944236"/>
              <a:gd name="connsiteY9-1652" fmla="*/ 0 h 6895485"/>
              <a:gd name="connsiteX0-1653" fmla="*/ 1005171 w 7944236"/>
              <a:gd name="connsiteY0-1654" fmla="*/ 0 h 6895485"/>
              <a:gd name="connsiteX1-1655" fmla="*/ 7944236 w 7944236"/>
              <a:gd name="connsiteY1-1656" fmla="*/ 21109 h 6895485"/>
              <a:gd name="connsiteX2-1657" fmla="*/ 7944236 w 7944236"/>
              <a:gd name="connsiteY2-1658" fmla="*/ 6884164 h 6895485"/>
              <a:gd name="connsiteX3-1659" fmla="*/ 2474103 w 7944236"/>
              <a:gd name="connsiteY3-1660" fmla="*/ 6895485 h 6895485"/>
              <a:gd name="connsiteX4-1661" fmla="*/ 2227363 w 7944236"/>
              <a:gd name="connsiteY4-1662" fmla="*/ 5967713 h 6895485"/>
              <a:gd name="connsiteX5-1663" fmla="*/ 1178148 w 7944236"/>
              <a:gd name="connsiteY5-1664" fmla="*/ 4564475 h 6895485"/>
              <a:gd name="connsiteX6-1665" fmla="*/ 202122 w 7944236"/>
              <a:gd name="connsiteY6-1666" fmla="*/ 3104412 h 6895485"/>
              <a:gd name="connsiteX7-1667" fmla="*/ 5373 w 7944236"/>
              <a:gd name="connsiteY7-1668" fmla="*/ 2156560 h 6895485"/>
              <a:gd name="connsiteX8-1669" fmla="*/ 452738 w 7944236"/>
              <a:gd name="connsiteY8-1670" fmla="*/ 967536 h 6895485"/>
              <a:gd name="connsiteX9-1671" fmla="*/ 1005171 w 7944236"/>
              <a:gd name="connsiteY9-1672" fmla="*/ 0 h 6895485"/>
              <a:gd name="connsiteX0-1673" fmla="*/ 1005171 w 7944236"/>
              <a:gd name="connsiteY0-1674" fmla="*/ 0 h 6884164"/>
              <a:gd name="connsiteX1-1675" fmla="*/ 7944236 w 7944236"/>
              <a:gd name="connsiteY1-1676" fmla="*/ 21109 h 6884164"/>
              <a:gd name="connsiteX2-1677" fmla="*/ 7944236 w 7944236"/>
              <a:gd name="connsiteY2-1678" fmla="*/ 6884164 h 6884164"/>
              <a:gd name="connsiteX3-1679" fmla="*/ 2451527 w 7944236"/>
              <a:gd name="connsiteY3-1680" fmla="*/ 6883225 h 6884164"/>
              <a:gd name="connsiteX4-1681" fmla="*/ 2227363 w 7944236"/>
              <a:gd name="connsiteY4-1682" fmla="*/ 5967713 h 6884164"/>
              <a:gd name="connsiteX5-1683" fmla="*/ 1178148 w 7944236"/>
              <a:gd name="connsiteY5-1684" fmla="*/ 4564475 h 6884164"/>
              <a:gd name="connsiteX6-1685" fmla="*/ 202122 w 7944236"/>
              <a:gd name="connsiteY6-1686" fmla="*/ 3104412 h 6884164"/>
              <a:gd name="connsiteX7-1687" fmla="*/ 5373 w 7944236"/>
              <a:gd name="connsiteY7-1688" fmla="*/ 2156560 h 6884164"/>
              <a:gd name="connsiteX8-1689" fmla="*/ 452738 w 7944236"/>
              <a:gd name="connsiteY8-1690" fmla="*/ 967536 h 6884164"/>
              <a:gd name="connsiteX9-1691" fmla="*/ 1005171 w 7944236"/>
              <a:gd name="connsiteY9-1692" fmla="*/ 0 h 6884164"/>
              <a:gd name="connsiteX0-1693" fmla="*/ 1005171 w 7944236"/>
              <a:gd name="connsiteY0-1694" fmla="*/ 0 h 6884164"/>
              <a:gd name="connsiteX1-1695" fmla="*/ 7944236 w 7944236"/>
              <a:gd name="connsiteY1-1696" fmla="*/ 21109 h 6884164"/>
              <a:gd name="connsiteX2-1697" fmla="*/ 7944236 w 7944236"/>
              <a:gd name="connsiteY2-1698" fmla="*/ 6884164 h 6884164"/>
              <a:gd name="connsiteX3-1699" fmla="*/ 2451527 w 7944236"/>
              <a:gd name="connsiteY3-1700" fmla="*/ 6883225 h 6884164"/>
              <a:gd name="connsiteX4-1701" fmla="*/ 2227363 w 7944236"/>
              <a:gd name="connsiteY4-1702" fmla="*/ 5967713 h 6884164"/>
              <a:gd name="connsiteX5-1703" fmla="*/ 1178148 w 7944236"/>
              <a:gd name="connsiteY5-1704" fmla="*/ 4564475 h 6884164"/>
              <a:gd name="connsiteX6-1705" fmla="*/ 202122 w 7944236"/>
              <a:gd name="connsiteY6-1706" fmla="*/ 3104412 h 6884164"/>
              <a:gd name="connsiteX7-1707" fmla="*/ 5373 w 7944236"/>
              <a:gd name="connsiteY7-1708" fmla="*/ 2156560 h 6884164"/>
              <a:gd name="connsiteX8-1709" fmla="*/ 452738 w 7944236"/>
              <a:gd name="connsiteY8-1710" fmla="*/ 967536 h 6884164"/>
              <a:gd name="connsiteX9-1711" fmla="*/ 1005171 w 7944236"/>
              <a:gd name="connsiteY9-1712" fmla="*/ 0 h 6884164"/>
              <a:gd name="connsiteX0-1713" fmla="*/ 1005171 w 7944236"/>
              <a:gd name="connsiteY0-1714" fmla="*/ 0 h 6884164"/>
              <a:gd name="connsiteX1-1715" fmla="*/ 7944236 w 7944236"/>
              <a:gd name="connsiteY1-1716" fmla="*/ 21109 h 6884164"/>
              <a:gd name="connsiteX2-1717" fmla="*/ 7944236 w 7944236"/>
              <a:gd name="connsiteY2-1718" fmla="*/ 6884164 h 6884164"/>
              <a:gd name="connsiteX3-1719" fmla="*/ 2451527 w 7944236"/>
              <a:gd name="connsiteY3-1720" fmla="*/ 6883225 h 6884164"/>
              <a:gd name="connsiteX4-1721" fmla="*/ 2227363 w 7944236"/>
              <a:gd name="connsiteY4-1722" fmla="*/ 5967713 h 6884164"/>
              <a:gd name="connsiteX5-1723" fmla="*/ 1178148 w 7944236"/>
              <a:gd name="connsiteY5-1724" fmla="*/ 4564475 h 6884164"/>
              <a:gd name="connsiteX6-1725" fmla="*/ 202122 w 7944236"/>
              <a:gd name="connsiteY6-1726" fmla="*/ 3104412 h 6884164"/>
              <a:gd name="connsiteX7-1727" fmla="*/ 5373 w 7944236"/>
              <a:gd name="connsiteY7-1728" fmla="*/ 2156560 h 6884164"/>
              <a:gd name="connsiteX8-1729" fmla="*/ 452738 w 7944236"/>
              <a:gd name="connsiteY8-1730" fmla="*/ 967536 h 6884164"/>
              <a:gd name="connsiteX9-1731" fmla="*/ 1005171 w 7944236"/>
              <a:gd name="connsiteY9-1732" fmla="*/ 0 h 6884164"/>
              <a:gd name="connsiteX0-1733" fmla="*/ 1005171 w 7944236"/>
              <a:gd name="connsiteY0-1734" fmla="*/ 0 h 6884164"/>
              <a:gd name="connsiteX1-1735" fmla="*/ 7944236 w 7944236"/>
              <a:gd name="connsiteY1-1736" fmla="*/ 21109 h 6884164"/>
              <a:gd name="connsiteX2-1737" fmla="*/ 7944236 w 7944236"/>
              <a:gd name="connsiteY2-1738" fmla="*/ 6884164 h 6884164"/>
              <a:gd name="connsiteX3-1739" fmla="*/ 2440207 w 7944236"/>
              <a:gd name="connsiteY3-1740" fmla="*/ 6883226 h 6884164"/>
              <a:gd name="connsiteX4-1741" fmla="*/ 2227363 w 7944236"/>
              <a:gd name="connsiteY4-1742" fmla="*/ 5967713 h 6884164"/>
              <a:gd name="connsiteX5-1743" fmla="*/ 1178148 w 7944236"/>
              <a:gd name="connsiteY5-1744" fmla="*/ 4564475 h 6884164"/>
              <a:gd name="connsiteX6-1745" fmla="*/ 202122 w 7944236"/>
              <a:gd name="connsiteY6-1746" fmla="*/ 3104412 h 6884164"/>
              <a:gd name="connsiteX7-1747" fmla="*/ 5373 w 7944236"/>
              <a:gd name="connsiteY7-1748" fmla="*/ 2156560 h 6884164"/>
              <a:gd name="connsiteX8-1749" fmla="*/ 452738 w 7944236"/>
              <a:gd name="connsiteY8-1750" fmla="*/ 967536 h 6884164"/>
              <a:gd name="connsiteX9-1751" fmla="*/ 1005171 w 7944236"/>
              <a:gd name="connsiteY9-1752" fmla="*/ 0 h 6884164"/>
              <a:gd name="connsiteX0-1753" fmla="*/ 1005171 w 7944236"/>
              <a:gd name="connsiteY0-1754" fmla="*/ 0 h 6889363"/>
              <a:gd name="connsiteX1-1755" fmla="*/ 7944236 w 7944236"/>
              <a:gd name="connsiteY1-1756" fmla="*/ 21109 h 6889363"/>
              <a:gd name="connsiteX2-1757" fmla="*/ 7944236 w 7944236"/>
              <a:gd name="connsiteY2-1758" fmla="*/ 6884164 h 6889363"/>
              <a:gd name="connsiteX3-1759" fmla="*/ 2440207 w 7944236"/>
              <a:gd name="connsiteY3-1760" fmla="*/ 6889363 h 6889363"/>
              <a:gd name="connsiteX4-1761" fmla="*/ 2227363 w 7944236"/>
              <a:gd name="connsiteY4-1762" fmla="*/ 5967713 h 6889363"/>
              <a:gd name="connsiteX5-1763" fmla="*/ 1178148 w 7944236"/>
              <a:gd name="connsiteY5-1764" fmla="*/ 4564475 h 6889363"/>
              <a:gd name="connsiteX6-1765" fmla="*/ 202122 w 7944236"/>
              <a:gd name="connsiteY6-1766" fmla="*/ 3104412 h 6889363"/>
              <a:gd name="connsiteX7-1767" fmla="*/ 5373 w 7944236"/>
              <a:gd name="connsiteY7-1768" fmla="*/ 2156560 h 6889363"/>
              <a:gd name="connsiteX8-1769" fmla="*/ 452738 w 7944236"/>
              <a:gd name="connsiteY8-1770" fmla="*/ 967536 h 6889363"/>
              <a:gd name="connsiteX9-1771" fmla="*/ 1005171 w 7944236"/>
              <a:gd name="connsiteY9-1772" fmla="*/ 0 h 6889363"/>
              <a:gd name="connsiteX0-1773" fmla="*/ 1005171 w 7947067"/>
              <a:gd name="connsiteY0-1774" fmla="*/ 0 h 6889363"/>
              <a:gd name="connsiteX1-1775" fmla="*/ 7944236 w 7947067"/>
              <a:gd name="connsiteY1-1776" fmla="*/ 21109 h 6889363"/>
              <a:gd name="connsiteX2-1777" fmla="*/ 7947067 w 7947067"/>
              <a:gd name="connsiteY2-1778" fmla="*/ 6887234 h 6889363"/>
              <a:gd name="connsiteX3-1779" fmla="*/ 2440207 w 7947067"/>
              <a:gd name="connsiteY3-1780" fmla="*/ 6889363 h 6889363"/>
              <a:gd name="connsiteX4-1781" fmla="*/ 2227363 w 7947067"/>
              <a:gd name="connsiteY4-1782" fmla="*/ 5967713 h 6889363"/>
              <a:gd name="connsiteX5-1783" fmla="*/ 1178148 w 7947067"/>
              <a:gd name="connsiteY5-1784" fmla="*/ 4564475 h 6889363"/>
              <a:gd name="connsiteX6-1785" fmla="*/ 202122 w 7947067"/>
              <a:gd name="connsiteY6-1786" fmla="*/ 3104412 h 6889363"/>
              <a:gd name="connsiteX7-1787" fmla="*/ 5373 w 7947067"/>
              <a:gd name="connsiteY7-1788" fmla="*/ 2156560 h 6889363"/>
              <a:gd name="connsiteX8-1789" fmla="*/ 452738 w 7947067"/>
              <a:gd name="connsiteY8-1790" fmla="*/ 967536 h 6889363"/>
              <a:gd name="connsiteX9-1791" fmla="*/ 1005171 w 7947067"/>
              <a:gd name="connsiteY9-1792" fmla="*/ 0 h 6889363"/>
              <a:gd name="connsiteX0-1793" fmla="*/ 1005171 w 9498939"/>
              <a:gd name="connsiteY0-1794" fmla="*/ 0 h 6889363"/>
              <a:gd name="connsiteX1-1795" fmla="*/ 9498939 w 9498939"/>
              <a:gd name="connsiteY1-1796" fmla="*/ 21109 h 6889363"/>
              <a:gd name="connsiteX2-1797" fmla="*/ 7947067 w 9498939"/>
              <a:gd name="connsiteY2-1798" fmla="*/ 6887234 h 6889363"/>
              <a:gd name="connsiteX3-1799" fmla="*/ 2440207 w 9498939"/>
              <a:gd name="connsiteY3-1800" fmla="*/ 6889363 h 6889363"/>
              <a:gd name="connsiteX4-1801" fmla="*/ 2227363 w 9498939"/>
              <a:gd name="connsiteY4-1802" fmla="*/ 5967713 h 6889363"/>
              <a:gd name="connsiteX5-1803" fmla="*/ 1178148 w 9498939"/>
              <a:gd name="connsiteY5-1804" fmla="*/ 4564475 h 6889363"/>
              <a:gd name="connsiteX6-1805" fmla="*/ 202122 w 9498939"/>
              <a:gd name="connsiteY6-1806" fmla="*/ 3104412 h 6889363"/>
              <a:gd name="connsiteX7-1807" fmla="*/ 5373 w 9498939"/>
              <a:gd name="connsiteY7-1808" fmla="*/ 2156560 h 6889363"/>
              <a:gd name="connsiteX8-1809" fmla="*/ 452738 w 9498939"/>
              <a:gd name="connsiteY8-1810" fmla="*/ 967536 h 6889363"/>
              <a:gd name="connsiteX9-1811" fmla="*/ 1005171 w 9498939"/>
              <a:gd name="connsiteY9-1812" fmla="*/ 0 h 6889363"/>
              <a:gd name="connsiteX0-1813" fmla="*/ 1005171 w 9501770"/>
              <a:gd name="connsiteY0-1814" fmla="*/ 0 h 6903601"/>
              <a:gd name="connsiteX1-1815" fmla="*/ 9498939 w 9501770"/>
              <a:gd name="connsiteY1-1816" fmla="*/ 21109 h 6903601"/>
              <a:gd name="connsiteX2-1817" fmla="*/ 9501770 w 9501770"/>
              <a:gd name="connsiteY2-1818" fmla="*/ 6903601 h 6903601"/>
              <a:gd name="connsiteX3-1819" fmla="*/ 2440207 w 9501770"/>
              <a:gd name="connsiteY3-1820" fmla="*/ 6889363 h 6903601"/>
              <a:gd name="connsiteX4-1821" fmla="*/ 2227363 w 9501770"/>
              <a:gd name="connsiteY4-1822" fmla="*/ 5967713 h 6903601"/>
              <a:gd name="connsiteX5-1823" fmla="*/ 1178148 w 9501770"/>
              <a:gd name="connsiteY5-1824" fmla="*/ 4564475 h 6903601"/>
              <a:gd name="connsiteX6-1825" fmla="*/ 202122 w 9501770"/>
              <a:gd name="connsiteY6-1826" fmla="*/ 3104412 h 6903601"/>
              <a:gd name="connsiteX7-1827" fmla="*/ 5373 w 9501770"/>
              <a:gd name="connsiteY7-1828" fmla="*/ 2156560 h 6903601"/>
              <a:gd name="connsiteX8-1829" fmla="*/ 452738 w 9501770"/>
              <a:gd name="connsiteY8-1830" fmla="*/ 967536 h 6903601"/>
              <a:gd name="connsiteX9-1831" fmla="*/ 1005171 w 9501770"/>
              <a:gd name="connsiteY9-1832" fmla="*/ 0 h 6903601"/>
              <a:gd name="connsiteX0-1833" fmla="*/ 1005171 w 9501770"/>
              <a:gd name="connsiteY0-1834" fmla="*/ 0 h 6903601"/>
              <a:gd name="connsiteX1-1835" fmla="*/ 9498939 w 9501770"/>
              <a:gd name="connsiteY1-1836" fmla="*/ 21109 h 6903601"/>
              <a:gd name="connsiteX2-1837" fmla="*/ 9501770 w 9501770"/>
              <a:gd name="connsiteY2-1838" fmla="*/ 6903601 h 6903601"/>
              <a:gd name="connsiteX3-1839" fmla="*/ 2440207 w 9501770"/>
              <a:gd name="connsiteY3-1840" fmla="*/ 6889363 h 6903601"/>
              <a:gd name="connsiteX4-1841" fmla="*/ 2227363 w 9501770"/>
              <a:gd name="connsiteY4-1842" fmla="*/ 5967713 h 6903601"/>
              <a:gd name="connsiteX5-1843" fmla="*/ 1178148 w 9501770"/>
              <a:gd name="connsiteY5-1844" fmla="*/ 4564475 h 6903601"/>
              <a:gd name="connsiteX6-1845" fmla="*/ 202122 w 9501770"/>
              <a:gd name="connsiteY6-1846" fmla="*/ 3104412 h 6903601"/>
              <a:gd name="connsiteX7-1847" fmla="*/ 5373 w 9501770"/>
              <a:gd name="connsiteY7-1848" fmla="*/ 2156560 h 6903601"/>
              <a:gd name="connsiteX8-1849" fmla="*/ 452738 w 9501770"/>
              <a:gd name="connsiteY8-1850" fmla="*/ 967536 h 6903601"/>
              <a:gd name="connsiteX9-1851" fmla="*/ 1005171 w 9501770"/>
              <a:gd name="connsiteY9-1852" fmla="*/ 0 h 6903601"/>
              <a:gd name="connsiteX0-1853" fmla="*/ 1005171 w 9501770"/>
              <a:gd name="connsiteY0-1854" fmla="*/ 0 h 6903601"/>
              <a:gd name="connsiteX1-1855" fmla="*/ 9483845 w 9501770"/>
              <a:gd name="connsiteY1-1856" fmla="*/ 70208 h 6903601"/>
              <a:gd name="connsiteX2-1857" fmla="*/ 9501770 w 9501770"/>
              <a:gd name="connsiteY2-1858" fmla="*/ 6903601 h 6903601"/>
              <a:gd name="connsiteX3-1859" fmla="*/ 2440207 w 9501770"/>
              <a:gd name="connsiteY3-1860" fmla="*/ 6889363 h 6903601"/>
              <a:gd name="connsiteX4-1861" fmla="*/ 2227363 w 9501770"/>
              <a:gd name="connsiteY4-1862" fmla="*/ 5967713 h 6903601"/>
              <a:gd name="connsiteX5-1863" fmla="*/ 1178148 w 9501770"/>
              <a:gd name="connsiteY5-1864" fmla="*/ 4564475 h 6903601"/>
              <a:gd name="connsiteX6-1865" fmla="*/ 202122 w 9501770"/>
              <a:gd name="connsiteY6-1866" fmla="*/ 3104412 h 6903601"/>
              <a:gd name="connsiteX7-1867" fmla="*/ 5373 w 9501770"/>
              <a:gd name="connsiteY7-1868" fmla="*/ 2156560 h 6903601"/>
              <a:gd name="connsiteX8-1869" fmla="*/ 452738 w 9501770"/>
              <a:gd name="connsiteY8-1870" fmla="*/ 967536 h 6903601"/>
              <a:gd name="connsiteX9-1871" fmla="*/ 1005171 w 9501770"/>
              <a:gd name="connsiteY9-1872" fmla="*/ 0 h 6903601"/>
              <a:gd name="connsiteX0-1873" fmla="*/ 1005171 w 9501770"/>
              <a:gd name="connsiteY0-1874" fmla="*/ 0 h 6903601"/>
              <a:gd name="connsiteX1-1875" fmla="*/ 9483845 w 9501770"/>
              <a:gd name="connsiteY1-1876" fmla="*/ 37475 h 6903601"/>
              <a:gd name="connsiteX2-1877" fmla="*/ 9501770 w 9501770"/>
              <a:gd name="connsiteY2-1878" fmla="*/ 6903601 h 6903601"/>
              <a:gd name="connsiteX3-1879" fmla="*/ 2440207 w 9501770"/>
              <a:gd name="connsiteY3-1880" fmla="*/ 6889363 h 6903601"/>
              <a:gd name="connsiteX4-1881" fmla="*/ 2227363 w 9501770"/>
              <a:gd name="connsiteY4-1882" fmla="*/ 5967713 h 6903601"/>
              <a:gd name="connsiteX5-1883" fmla="*/ 1178148 w 9501770"/>
              <a:gd name="connsiteY5-1884" fmla="*/ 4564475 h 6903601"/>
              <a:gd name="connsiteX6-1885" fmla="*/ 202122 w 9501770"/>
              <a:gd name="connsiteY6-1886" fmla="*/ 3104412 h 6903601"/>
              <a:gd name="connsiteX7-1887" fmla="*/ 5373 w 9501770"/>
              <a:gd name="connsiteY7-1888" fmla="*/ 2156560 h 6903601"/>
              <a:gd name="connsiteX8-1889" fmla="*/ 452738 w 9501770"/>
              <a:gd name="connsiteY8-1890" fmla="*/ 967536 h 6903601"/>
              <a:gd name="connsiteX9-1891" fmla="*/ 1005171 w 9501770"/>
              <a:gd name="connsiteY9-1892" fmla="*/ 0 h 6903601"/>
              <a:gd name="connsiteX0-1893" fmla="*/ 1005171 w 9483849"/>
              <a:gd name="connsiteY0-1894" fmla="*/ 0 h 6889363"/>
              <a:gd name="connsiteX1-1895" fmla="*/ 9483845 w 9483849"/>
              <a:gd name="connsiteY1-1896" fmla="*/ 37475 h 6889363"/>
              <a:gd name="connsiteX2-1897" fmla="*/ 9414036 w 9483849"/>
              <a:gd name="connsiteY2-1898" fmla="*/ 6799264 h 6889363"/>
              <a:gd name="connsiteX3-1899" fmla="*/ 2440207 w 9483849"/>
              <a:gd name="connsiteY3-1900" fmla="*/ 6889363 h 6889363"/>
              <a:gd name="connsiteX4-1901" fmla="*/ 2227363 w 9483849"/>
              <a:gd name="connsiteY4-1902" fmla="*/ 5967713 h 6889363"/>
              <a:gd name="connsiteX5-1903" fmla="*/ 1178148 w 9483849"/>
              <a:gd name="connsiteY5-1904" fmla="*/ 4564475 h 6889363"/>
              <a:gd name="connsiteX6-1905" fmla="*/ 202122 w 9483849"/>
              <a:gd name="connsiteY6-1906" fmla="*/ 3104412 h 6889363"/>
              <a:gd name="connsiteX7-1907" fmla="*/ 5373 w 9483849"/>
              <a:gd name="connsiteY7-1908" fmla="*/ 2156560 h 6889363"/>
              <a:gd name="connsiteX8-1909" fmla="*/ 452738 w 9483849"/>
              <a:gd name="connsiteY8-1910" fmla="*/ 967536 h 6889363"/>
              <a:gd name="connsiteX9-1911" fmla="*/ 1005171 w 9483849"/>
              <a:gd name="connsiteY9-1912" fmla="*/ 0 h 6889363"/>
              <a:gd name="connsiteX0-1913" fmla="*/ 1005171 w 9483853"/>
              <a:gd name="connsiteY0-1914" fmla="*/ 0 h 6889363"/>
              <a:gd name="connsiteX1-1915" fmla="*/ 9483845 w 9483853"/>
              <a:gd name="connsiteY1-1916" fmla="*/ 37475 h 6889363"/>
              <a:gd name="connsiteX2-1917" fmla="*/ 9462149 w 9483853"/>
              <a:gd name="connsiteY2-1918" fmla="*/ 6882120 h 6889363"/>
              <a:gd name="connsiteX3-1919" fmla="*/ 2440207 w 9483853"/>
              <a:gd name="connsiteY3-1920" fmla="*/ 6889363 h 6889363"/>
              <a:gd name="connsiteX4-1921" fmla="*/ 2227363 w 9483853"/>
              <a:gd name="connsiteY4-1922" fmla="*/ 5967713 h 6889363"/>
              <a:gd name="connsiteX5-1923" fmla="*/ 1178148 w 9483853"/>
              <a:gd name="connsiteY5-1924" fmla="*/ 4564475 h 6889363"/>
              <a:gd name="connsiteX6-1925" fmla="*/ 202122 w 9483853"/>
              <a:gd name="connsiteY6-1926" fmla="*/ 3104412 h 6889363"/>
              <a:gd name="connsiteX7-1927" fmla="*/ 5373 w 9483853"/>
              <a:gd name="connsiteY7-1928" fmla="*/ 2156560 h 6889363"/>
              <a:gd name="connsiteX8-1929" fmla="*/ 452738 w 9483853"/>
              <a:gd name="connsiteY8-1930" fmla="*/ 967536 h 6889363"/>
              <a:gd name="connsiteX9-1931" fmla="*/ 1005171 w 9483853"/>
              <a:gd name="connsiteY9-1932" fmla="*/ 0 h 6889363"/>
              <a:gd name="connsiteX0-1933" fmla="*/ 1005171 w 9483868"/>
              <a:gd name="connsiteY0-1934" fmla="*/ 0 h 6889363"/>
              <a:gd name="connsiteX1-1935" fmla="*/ 9483845 w 9483868"/>
              <a:gd name="connsiteY1-1936" fmla="*/ 37475 h 6889363"/>
              <a:gd name="connsiteX2-1937" fmla="*/ 9462149 w 9483868"/>
              <a:gd name="connsiteY2-1938" fmla="*/ 6882120 h 6889363"/>
              <a:gd name="connsiteX3-1939" fmla="*/ 2440207 w 9483868"/>
              <a:gd name="connsiteY3-1940" fmla="*/ 6889363 h 6889363"/>
              <a:gd name="connsiteX4-1941" fmla="*/ 2227363 w 9483868"/>
              <a:gd name="connsiteY4-1942" fmla="*/ 5967713 h 6889363"/>
              <a:gd name="connsiteX5-1943" fmla="*/ 1178148 w 9483868"/>
              <a:gd name="connsiteY5-1944" fmla="*/ 4564475 h 6889363"/>
              <a:gd name="connsiteX6-1945" fmla="*/ 202122 w 9483868"/>
              <a:gd name="connsiteY6-1946" fmla="*/ 3104412 h 6889363"/>
              <a:gd name="connsiteX7-1947" fmla="*/ 5373 w 9483868"/>
              <a:gd name="connsiteY7-1948" fmla="*/ 2156560 h 6889363"/>
              <a:gd name="connsiteX8-1949" fmla="*/ 452738 w 9483868"/>
              <a:gd name="connsiteY8-1950" fmla="*/ 967536 h 6889363"/>
              <a:gd name="connsiteX9-1951" fmla="*/ 1005171 w 9483868"/>
              <a:gd name="connsiteY9-1952" fmla="*/ 0 h 6889363"/>
              <a:gd name="connsiteX0-1953" fmla="*/ 1005171 w 9466926"/>
              <a:gd name="connsiteY0-1954" fmla="*/ 0 h 6889363"/>
              <a:gd name="connsiteX1-1955" fmla="*/ 9466865 w 9466926"/>
              <a:gd name="connsiteY1-1956" fmla="*/ 86575 h 6889363"/>
              <a:gd name="connsiteX2-1957" fmla="*/ 9462149 w 9466926"/>
              <a:gd name="connsiteY2-1958" fmla="*/ 6882120 h 6889363"/>
              <a:gd name="connsiteX3-1959" fmla="*/ 2440207 w 9466926"/>
              <a:gd name="connsiteY3-1960" fmla="*/ 6889363 h 6889363"/>
              <a:gd name="connsiteX4-1961" fmla="*/ 2227363 w 9466926"/>
              <a:gd name="connsiteY4-1962" fmla="*/ 5967713 h 6889363"/>
              <a:gd name="connsiteX5-1963" fmla="*/ 1178148 w 9466926"/>
              <a:gd name="connsiteY5-1964" fmla="*/ 4564475 h 6889363"/>
              <a:gd name="connsiteX6-1965" fmla="*/ 202122 w 9466926"/>
              <a:gd name="connsiteY6-1966" fmla="*/ 3104412 h 6889363"/>
              <a:gd name="connsiteX7-1967" fmla="*/ 5373 w 9466926"/>
              <a:gd name="connsiteY7-1968" fmla="*/ 2156560 h 6889363"/>
              <a:gd name="connsiteX8-1969" fmla="*/ 452738 w 9466926"/>
              <a:gd name="connsiteY8-1970" fmla="*/ 967536 h 6889363"/>
              <a:gd name="connsiteX9-1971" fmla="*/ 1005171 w 9466926"/>
              <a:gd name="connsiteY9-1972" fmla="*/ 0 h 6889363"/>
              <a:gd name="connsiteX0-1973" fmla="*/ 1005171 w 9462149"/>
              <a:gd name="connsiteY0-1974" fmla="*/ 0 h 6889363"/>
              <a:gd name="connsiteX1-1975" fmla="*/ 9458375 w 9462149"/>
              <a:gd name="connsiteY1-1976" fmla="*/ 34407 h 6889363"/>
              <a:gd name="connsiteX2-1977" fmla="*/ 9462149 w 9462149"/>
              <a:gd name="connsiteY2-1978" fmla="*/ 6882120 h 6889363"/>
              <a:gd name="connsiteX3-1979" fmla="*/ 2440207 w 9462149"/>
              <a:gd name="connsiteY3-1980" fmla="*/ 6889363 h 6889363"/>
              <a:gd name="connsiteX4-1981" fmla="*/ 2227363 w 9462149"/>
              <a:gd name="connsiteY4-1982" fmla="*/ 5967713 h 6889363"/>
              <a:gd name="connsiteX5-1983" fmla="*/ 1178148 w 9462149"/>
              <a:gd name="connsiteY5-1984" fmla="*/ 4564475 h 6889363"/>
              <a:gd name="connsiteX6-1985" fmla="*/ 202122 w 9462149"/>
              <a:gd name="connsiteY6-1986" fmla="*/ 3104412 h 6889363"/>
              <a:gd name="connsiteX7-1987" fmla="*/ 5373 w 9462149"/>
              <a:gd name="connsiteY7-1988" fmla="*/ 2156560 h 6889363"/>
              <a:gd name="connsiteX8-1989" fmla="*/ 452738 w 9462149"/>
              <a:gd name="connsiteY8-1990" fmla="*/ 967536 h 6889363"/>
              <a:gd name="connsiteX9-1991" fmla="*/ 1005171 w 9462149"/>
              <a:gd name="connsiteY9-1992" fmla="*/ 0 h 6889363"/>
              <a:gd name="connsiteX0-1993" fmla="*/ 1005171 w 9462149"/>
              <a:gd name="connsiteY0-1994" fmla="*/ 0 h 6889363"/>
              <a:gd name="connsiteX1-1995" fmla="*/ 9458375 w 9462149"/>
              <a:gd name="connsiteY1-1996" fmla="*/ 34407 h 6889363"/>
              <a:gd name="connsiteX2-1997" fmla="*/ 9462149 w 9462149"/>
              <a:gd name="connsiteY2-1998" fmla="*/ 6882120 h 6889363"/>
              <a:gd name="connsiteX3-1999" fmla="*/ 2437377 w 9462149"/>
              <a:gd name="connsiteY3-2000" fmla="*/ 6889363 h 6889363"/>
              <a:gd name="connsiteX4-2001" fmla="*/ 2227363 w 9462149"/>
              <a:gd name="connsiteY4-2002" fmla="*/ 5967713 h 6889363"/>
              <a:gd name="connsiteX5-2003" fmla="*/ 1178148 w 9462149"/>
              <a:gd name="connsiteY5-2004" fmla="*/ 4564475 h 6889363"/>
              <a:gd name="connsiteX6-2005" fmla="*/ 202122 w 9462149"/>
              <a:gd name="connsiteY6-2006" fmla="*/ 3104412 h 6889363"/>
              <a:gd name="connsiteX7-2007" fmla="*/ 5373 w 9462149"/>
              <a:gd name="connsiteY7-2008" fmla="*/ 2156560 h 6889363"/>
              <a:gd name="connsiteX8-2009" fmla="*/ 452738 w 9462149"/>
              <a:gd name="connsiteY8-2010" fmla="*/ 967536 h 6889363"/>
              <a:gd name="connsiteX9-2011" fmla="*/ 1005171 w 9462149"/>
              <a:gd name="connsiteY9-2012" fmla="*/ 0 h 6889363"/>
              <a:gd name="connsiteX0-2013" fmla="*/ 1005171 w 9462149"/>
              <a:gd name="connsiteY0-2014" fmla="*/ 2605 h 6891968"/>
              <a:gd name="connsiteX1-2015" fmla="*/ 9458376 w 9462149"/>
              <a:gd name="connsiteY1-2016" fmla="*/ 0 h 6891968"/>
              <a:gd name="connsiteX2-2017" fmla="*/ 9462149 w 9462149"/>
              <a:gd name="connsiteY2-2018" fmla="*/ 6884725 h 6891968"/>
              <a:gd name="connsiteX3-2019" fmla="*/ 2437377 w 9462149"/>
              <a:gd name="connsiteY3-2020" fmla="*/ 6891968 h 6891968"/>
              <a:gd name="connsiteX4-2021" fmla="*/ 2227363 w 9462149"/>
              <a:gd name="connsiteY4-2022" fmla="*/ 5970318 h 6891968"/>
              <a:gd name="connsiteX5-2023" fmla="*/ 1178148 w 9462149"/>
              <a:gd name="connsiteY5-2024" fmla="*/ 4567080 h 6891968"/>
              <a:gd name="connsiteX6-2025" fmla="*/ 202122 w 9462149"/>
              <a:gd name="connsiteY6-2026" fmla="*/ 3107017 h 6891968"/>
              <a:gd name="connsiteX7-2027" fmla="*/ 5373 w 9462149"/>
              <a:gd name="connsiteY7-2028" fmla="*/ 2159165 h 6891968"/>
              <a:gd name="connsiteX8-2029" fmla="*/ 452738 w 9462149"/>
              <a:gd name="connsiteY8-2030" fmla="*/ 970141 h 6891968"/>
              <a:gd name="connsiteX9-2031" fmla="*/ 1005171 w 9462149"/>
              <a:gd name="connsiteY9-2032" fmla="*/ 2605 h 6891968"/>
              <a:gd name="connsiteX0-2033" fmla="*/ 993851 w 9462149"/>
              <a:gd name="connsiteY0-2034" fmla="*/ 5689 h 6891968"/>
              <a:gd name="connsiteX1-2035" fmla="*/ 9458376 w 9462149"/>
              <a:gd name="connsiteY1-2036" fmla="*/ 0 h 6891968"/>
              <a:gd name="connsiteX2-2037" fmla="*/ 9462149 w 9462149"/>
              <a:gd name="connsiteY2-2038" fmla="*/ 6884725 h 6891968"/>
              <a:gd name="connsiteX3-2039" fmla="*/ 2437377 w 9462149"/>
              <a:gd name="connsiteY3-2040" fmla="*/ 6891968 h 6891968"/>
              <a:gd name="connsiteX4-2041" fmla="*/ 2227363 w 9462149"/>
              <a:gd name="connsiteY4-2042" fmla="*/ 5970318 h 6891968"/>
              <a:gd name="connsiteX5-2043" fmla="*/ 1178148 w 9462149"/>
              <a:gd name="connsiteY5-2044" fmla="*/ 4567080 h 6891968"/>
              <a:gd name="connsiteX6-2045" fmla="*/ 202122 w 9462149"/>
              <a:gd name="connsiteY6-2046" fmla="*/ 3107017 h 6891968"/>
              <a:gd name="connsiteX7-2047" fmla="*/ 5373 w 9462149"/>
              <a:gd name="connsiteY7-2048" fmla="*/ 2159165 h 6891968"/>
              <a:gd name="connsiteX8-2049" fmla="*/ 452738 w 9462149"/>
              <a:gd name="connsiteY8-2050" fmla="*/ 970141 h 6891968"/>
              <a:gd name="connsiteX9-2051" fmla="*/ 993851 w 9462149"/>
              <a:gd name="connsiteY9-2052" fmla="*/ 5689 h 6891968"/>
              <a:gd name="connsiteX0-2053" fmla="*/ 996680 w 9462149"/>
              <a:gd name="connsiteY0-2054" fmla="*/ 2605 h 6891968"/>
              <a:gd name="connsiteX1-2055" fmla="*/ 9458376 w 9462149"/>
              <a:gd name="connsiteY1-2056" fmla="*/ 0 h 6891968"/>
              <a:gd name="connsiteX2-2057" fmla="*/ 9462149 w 9462149"/>
              <a:gd name="connsiteY2-2058" fmla="*/ 6884725 h 6891968"/>
              <a:gd name="connsiteX3-2059" fmla="*/ 2437377 w 9462149"/>
              <a:gd name="connsiteY3-2060" fmla="*/ 6891968 h 6891968"/>
              <a:gd name="connsiteX4-2061" fmla="*/ 2227363 w 9462149"/>
              <a:gd name="connsiteY4-2062" fmla="*/ 5970318 h 6891968"/>
              <a:gd name="connsiteX5-2063" fmla="*/ 1178148 w 9462149"/>
              <a:gd name="connsiteY5-2064" fmla="*/ 4567080 h 6891968"/>
              <a:gd name="connsiteX6-2065" fmla="*/ 202122 w 9462149"/>
              <a:gd name="connsiteY6-2066" fmla="*/ 3107017 h 6891968"/>
              <a:gd name="connsiteX7-2067" fmla="*/ 5373 w 9462149"/>
              <a:gd name="connsiteY7-2068" fmla="*/ 2159165 h 6891968"/>
              <a:gd name="connsiteX8-2069" fmla="*/ 452738 w 9462149"/>
              <a:gd name="connsiteY8-2070" fmla="*/ 970141 h 6891968"/>
              <a:gd name="connsiteX9-2071" fmla="*/ 996680 w 9462149"/>
              <a:gd name="connsiteY9-2072" fmla="*/ 2605 h 6891968"/>
              <a:gd name="connsiteX0-2073" fmla="*/ 985360 w 9462149"/>
              <a:gd name="connsiteY0-2074" fmla="*/ 2605 h 6891968"/>
              <a:gd name="connsiteX1-2075" fmla="*/ 9458376 w 9462149"/>
              <a:gd name="connsiteY1-2076" fmla="*/ 0 h 6891968"/>
              <a:gd name="connsiteX2-2077" fmla="*/ 9462149 w 9462149"/>
              <a:gd name="connsiteY2-2078" fmla="*/ 6884725 h 6891968"/>
              <a:gd name="connsiteX3-2079" fmla="*/ 2437377 w 9462149"/>
              <a:gd name="connsiteY3-2080" fmla="*/ 6891968 h 6891968"/>
              <a:gd name="connsiteX4-2081" fmla="*/ 2227363 w 9462149"/>
              <a:gd name="connsiteY4-2082" fmla="*/ 5970318 h 6891968"/>
              <a:gd name="connsiteX5-2083" fmla="*/ 1178148 w 9462149"/>
              <a:gd name="connsiteY5-2084" fmla="*/ 4567080 h 6891968"/>
              <a:gd name="connsiteX6-2085" fmla="*/ 202122 w 9462149"/>
              <a:gd name="connsiteY6-2086" fmla="*/ 3107017 h 6891968"/>
              <a:gd name="connsiteX7-2087" fmla="*/ 5373 w 9462149"/>
              <a:gd name="connsiteY7-2088" fmla="*/ 2159165 h 6891968"/>
              <a:gd name="connsiteX8-2089" fmla="*/ 452738 w 9462149"/>
              <a:gd name="connsiteY8-2090" fmla="*/ 970141 h 6891968"/>
              <a:gd name="connsiteX9-2091" fmla="*/ 985360 w 9462149"/>
              <a:gd name="connsiteY9-2092" fmla="*/ 2605 h 6891968"/>
              <a:gd name="connsiteX0-2093" fmla="*/ 985360 w 9466927"/>
              <a:gd name="connsiteY0-2094" fmla="*/ 0 h 6889363"/>
              <a:gd name="connsiteX1-2095" fmla="*/ 9466866 w 9466927"/>
              <a:gd name="connsiteY1-2096" fmla="*/ 3564 h 6889363"/>
              <a:gd name="connsiteX2-2097" fmla="*/ 9462149 w 9466927"/>
              <a:gd name="connsiteY2-2098" fmla="*/ 6882120 h 6889363"/>
              <a:gd name="connsiteX3-2099" fmla="*/ 2437377 w 9466927"/>
              <a:gd name="connsiteY3-2100" fmla="*/ 6889363 h 6889363"/>
              <a:gd name="connsiteX4-2101" fmla="*/ 2227363 w 9466927"/>
              <a:gd name="connsiteY4-2102" fmla="*/ 5967713 h 6889363"/>
              <a:gd name="connsiteX5-2103" fmla="*/ 1178148 w 9466927"/>
              <a:gd name="connsiteY5-2104" fmla="*/ 4564475 h 6889363"/>
              <a:gd name="connsiteX6-2105" fmla="*/ 202122 w 9466927"/>
              <a:gd name="connsiteY6-2106" fmla="*/ 3104412 h 6889363"/>
              <a:gd name="connsiteX7-2107" fmla="*/ 5373 w 9466927"/>
              <a:gd name="connsiteY7-2108" fmla="*/ 2156560 h 6889363"/>
              <a:gd name="connsiteX8-2109" fmla="*/ 452738 w 9466927"/>
              <a:gd name="connsiteY8-2110" fmla="*/ 967536 h 6889363"/>
              <a:gd name="connsiteX9-2111" fmla="*/ 985360 w 9466927"/>
              <a:gd name="connsiteY9-2112" fmla="*/ 0 h 6889363"/>
              <a:gd name="connsiteX0-2113" fmla="*/ 985360 w 9473470"/>
              <a:gd name="connsiteY0-2114" fmla="*/ 0 h 6889363"/>
              <a:gd name="connsiteX1-2115" fmla="*/ 9466866 w 9473470"/>
              <a:gd name="connsiteY1-2116" fmla="*/ 3564 h 6889363"/>
              <a:gd name="connsiteX2-2117" fmla="*/ 9473470 w 9473470"/>
              <a:gd name="connsiteY2-2118" fmla="*/ 6869783 h 6889363"/>
              <a:gd name="connsiteX3-2119" fmla="*/ 2437377 w 9473470"/>
              <a:gd name="connsiteY3-2120" fmla="*/ 6889363 h 6889363"/>
              <a:gd name="connsiteX4-2121" fmla="*/ 2227363 w 9473470"/>
              <a:gd name="connsiteY4-2122" fmla="*/ 5967713 h 6889363"/>
              <a:gd name="connsiteX5-2123" fmla="*/ 1178148 w 9473470"/>
              <a:gd name="connsiteY5-2124" fmla="*/ 4564475 h 6889363"/>
              <a:gd name="connsiteX6-2125" fmla="*/ 202122 w 9473470"/>
              <a:gd name="connsiteY6-2126" fmla="*/ 3104412 h 6889363"/>
              <a:gd name="connsiteX7-2127" fmla="*/ 5373 w 9473470"/>
              <a:gd name="connsiteY7-2128" fmla="*/ 2156560 h 6889363"/>
              <a:gd name="connsiteX8-2129" fmla="*/ 452738 w 9473470"/>
              <a:gd name="connsiteY8-2130" fmla="*/ 967536 h 6889363"/>
              <a:gd name="connsiteX9-2131" fmla="*/ 985360 w 9473470"/>
              <a:gd name="connsiteY9-2132" fmla="*/ 0 h 6889363"/>
              <a:gd name="connsiteX0-2133" fmla="*/ 985360 w 9473470"/>
              <a:gd name="connsiteY0-2134" fmla="*/ 0 h 6894457"/>
              <a:gd name="connsiteX1-2135" fmla="*/ 9466866 w 9473470"/>
              <a:gd name="connsiteY1-2136" fmla="*/ 3564 h 6894457"/>
              <a:gd name="connsiteX2-2137" fmla="*/ 9473470 w 9473470"/>
              <a:gd name="connsiteY2-2138" fmla="*/ 6894457 h 6894457"/>
              <a:gd name="connsiteX3-2139" fmla="*/ 2437377 w 9473470"/>
              <a:gd name="connsiteY3-2140" fmla="*/ 6889363 h 6894457"/>
              <a:gd name="connsiteX4-2141" fmla="*/ 2227363 w 9473470"/>
              <a:gd name="connsiteY4-2142" fmla="*/ 5967713 h 6894457"/>
              <a:gd name="connsiteX5-2143" fmla="*/ 1178148 w 9473470"/>
              <a:gd name="connsiteY5-2144" fmla="*/ 4564475 h 6894457"/>
              <a:gd name="connsiteX6-2145" fmla="*/ 202122 w 9473470"/>
              <a:gd name="connsiteY6-2146" fmla="*/ 3104412 h 6894457"/>
              <a:gd name="connsiteX7-2147" fmla="*/ 5373 w 9473470"/>
              <a:gd name="connsiteY7-2148" fmla="*/ 2156560 h 6894457"/>
              <a:gd name="connsiteX8-2149" fmla="*/ 452738 w 9473470"/>
              <a:gd name="connsiteY8-2150" fmla="*/ 967536 h 6894457"/>
              <a:gd name="connsiteX9-2151" fmla="*/ 985360 w 9473470"/>
              <a:gd name="connsiteY9-2152" fmla="*/ 0 h 6894457"/>
              <a:gd name="connsiteX0-2153" fmla="*/ 861751 w 9473470"/>
              <a:gd name="connsiteY0-2154" fmla="*/ 2049 h 6890892"/>
              <a:gd name="connsiteX1-2155" fmla="*/ 9466866 w 9473470"/>
              <a:gd name="connsiteY1-2156" fmla="*/ -1 h 6890892"/>
              <a:gd name="connsiteX2-2157" fmla="*/ 9473470 w 9473470"/>
              <a:gd name="connsiteY2-2158" fmla="*/ 6890892 h 6890892"/>
              <a:gd name="connsiteX3-2159" fmla="*/ 2437377 w 9473470"/>
              <a:gd name="connsiteY3-2160" fmla="*/ 6885798 h 6890892"/>
              <a:gd name="connsiteX4-2161" fmla="*/ 2227363 w 9473470"/>
              <a:gd name="connsiteY4-2162" fmla="*/ 5964148 h 6890892"/>
              <a:gd name="connsiteX5-2163" fmla="*/ 1178148 w 9473470"/>
              <a:gd name="connsiteY5-2164" fmla="*/ 4560910 h 6890892"/>
              <a:gd name="connsiteX6-2165" fmla="*/ 202122 w 9473470"/>
              <a:gd name="connsiteY6-2166" fmla="*/ 3100847 h 6890892"/>
              <a:gd name="connsiteX7-2167" fmla="*/ 5373 w 9473470"/>
              <a:gd name="connsiteY7-2168" fmla="*/ 2152995 h 6890892"/>
              <a:gd name="connsiteX8-2169" fmla="*/ 452738 w 9473470"/>
              <a:gd name="connsiteY8-2170" fmla="*/ 963971 h 6890892"/>
              <a:gd name="connsiteX9-2171" fmla="*/ 861751 w 9473470"/>
              <a:gd name="connsiteY9-2172" fmla="*/ 2049 h 6890892"/>
              <a:gd name="connsiteX0-2173" fmla="*/ 861751 w 9473470"/>
              <a:gd name="connsiteY0-2174" fmla="*/ 2050 h 6890893"/>
              <a:gd name="connsiteX1-2175" fmla="*/ 9466866 w 9473470"/>
              <a:gd name="connsiteY1-2176" fmla="*/ 0 h 6890893"/>
              <a:gd name="connsiteX2-2177" fmla="*/ 9473470 w 9473470"/>
              <a:gd name="connsiteY2-2178" fmla="*/ 6890893 h 6890893"/>
              <a:gd name="connsiteX3-2179" fmla="*/ 2437377 w 9473470"/>
              <a:gd name="connsiteY3-2180" fmla="*/ 6885799 h 6890893"/>
              <a:gd name="connsiteX4-2181" fmla="*/ 2227363 w 9473470"/>
              <a:gd name="connsiteY4-2182" fmla="*/ 5964149 h 6890893"/>
              <a:gd name="connsiteX5-2183" fmla="*/ 1178148 w 9473470"/>
              <a:gd name="connsiteY5-2184" fmla="*/ 4560911 h 6890893"/>
              <a:gd name="connsiteX6-2185" fmla="*/ 202122 w 9473470"/>
              <a:gd name="connsiteY6-2186" fmla="*/ 3100848 h 6890893"/>
              <a:gd name="connsiteX7-2187" fmla="*/ 5373 w 9473470"/>
              <a:gd name="connsiteY7-2188" fmla="*/ 2152996 h 6890893"/>
              <a:gd name="connsiteX8-2189" fmla="*/ 426987 w 9473470"/>
              <a:gd name="connsiteY8-2190" fmla="*/ 963972 h 6890893"/>
              <a:gd name="connsiteX9-2191" fmla="*/ 861751 w 9473470"/>
              <a:gd name="connsiteY9-2192" fmla="*/ 2050 h 6890893"/>
              <a:gd name="connsiteX0-2193" fmla="*/ 861751 w 9473470"/>
              <a:gd name="connsiteY0-2194" fmla="*/ 2050 h 6890893"/>
              <a:gd name="connsiteX1-2195" fmla="*/ 9466866 w 9473470"/>
              <a:gd name="connsiteY1-2196" fmla="*/ 0 h 6890893"/>
              <a:gd name="connsiteX2-2197" fmla="*/ 9473470 w 9473470"/>
              <a:gd name="connsiteY2-2198" fmla="*/ 6890893 h 6890893"/>
              <a:gd name="connsiteX3-2199" fmla="*/ 2437377 w 9473470"/>
              <a:gd name="connsiteY3-2200" fmla="*/ 6885799 h 6890893"/>
              <a:gd name="connsiteX4-2201" fmla="*/ 2227363 w 9473470"/>
              <a:gd name="connsiteY4-2202" fmla="*/ 5964149 h 6890893"/>
              <a:gd name="connsiteX5-2203" fmla="*/ 1178148 w 9473470"/>
              <a:gd name="connsiteY5-2204" fmla="*/ 4560911 h 6890893"/>
              <a:gd name="connsiteX6-2205" fmla="*/ 202122 w 9473470"/>
              <a:gd name="connsiteY6-2206" fmla="*/ 3100848 h 6890893"/>
              <a:gd name="connsiteX7-2207" fmla="*/ 5373 w 9473470"/>
              <a:gd name="connsiteY7-2208" fmla="*/ 2152996 h 6890893"/>
              <a:gd name="connsiteX8-2209" fmla="*/ 336425 w 9473470"/>
              <a:gd name="connsiteY8-2210" fmla="*/ 904754 h 6890893"/>
              <a:gd name="connsiteX9-2211" fmla="*/ 861751 w 9473470"/>
              <a:gd name="connsiteY9-2212" fmla="*/ 2050 h 6890893"/>
              <a:gd name="connsiteX0-2213" fmla="*/ 870460 w 9482179"/>
              <a:gd name="connsiteY0-2214" fmla="*/ 2050 h 6890893"/>
              <a:gd name="connsiteX1-2215" fmla="*/ 9475575 w 9482179"/>
              <a:gd name="connsiteY1-2216" fmla="*/ 0 h 6890893"/>
              <a:gd name="connsiteX2-2217" fmla="*/ 9482179 w 9482179"/>
              <a:gd name="connsiteY2-2218" fmla="*/ 6890893 h 6890893"/>
              <a:gd name="connsiteX3-2219" fmla="*/ 2446086 w 9482179"/>
              <a:gd name="connsiteY3-2220" fmla="*/ 6885799 h 6890893"/>
              <a:gd name="connsiteX4-2221" fmla="*/ 2236072 w 9482179"/>
              <a:gd name="connsiteY4-2222" fmla="*/ 5964149 h 6890893"/>
              <a:gd name="connsiteX5-2223" fmla="*/ 1186857 w 9482179"/>
              <a:gd name="connsiteY5-2224" fmla="*/ 4560911 h 6890893"/>
              <a:gd name="connsiteX6-2225" fmla="*/ 210831 w 9482179"/>
              <a:gd name="connsiteY6-2226" fmla="*/ 3100848 h 6890893"/>
              <a:gd name="connsiteX7-2227" fmla="*/ 5026 w 9482179"/>
              <a:gd name="connsiteY7-2228" fmla="*/ 2083908 h 6890893"/>
              <a:gd name="connsiteX8-2229" fmla="*/ 345134 w 9482179"/>
              <a:gd name="connsiteY8-2230" fmla="*/ 904754 h 6890893"/>
              <a:gd name="connsiteX9-2231" fmla="*/ 870460 w 9482179"/>
              <a:gd name="connsiteY9-2232" fmla="*/ 2050 h 6890893"/>
              <a:gd name="connsiteX0-2233" fmla="*/ 870460 w 9482179"/>
              <a:gd name="connsiteY0-2234" fmla="*/ 2050 h 6890893"/>
              <a:gd name="connsiteX1-2235" fmla="*/ 9475575 w 9482179"/>
              <a:gd name="connsiteY1-2236" fmla="*/ 0 h 6890893"/>
              <a:gd name="connsiteX2-2237" fmla="*/ 9482179 w 9482179"/>
              <a:gd name="connsiteY2-2238" fmla="*/ 6890893 h 6890893"/>
              <a:gd name="connsiteX3-2239" fmla="*/ 2446086 w 9482179"/>
              <a:gd name="connsiteY3-2240" fmla="*/ 6885799 h 6890893"/>
              <a:gd name="connsiteX4-2241" fmla="*/ 2236072 w 9482179"/>
              <a:gd name="connsiteY4-2242" fmla="*/ 5964149 h 6890893"/>
              <a:gd name="connsiteX5-2243" fmla="*/ 1186857 w 9482179"/>
              <a:gd name="connsiteY5-2244" fmla="*/ 4560911 h 6890893"/>
              <a:gd name="connsiteX6-2245" fmla="*/ 210831 w 9482179"/>
              <a:gd name="connsiteY6-2246" fmla="*/ 3100848 h 6890893"/>
              <a:gd name="connsiteX7-2247" fmla="*/ 5026 w 9482179"/>
              <a:gd name="connsiteY7-2248" fmla="*/ 2083908 h 6890893"/>
              <a:gd name="connsiteX8-2249" fmla="*/ 345134 w 9482179"/>
              <a:gd name="connsiteY8-2250" fmla="*/ 904754 h 6890893"/>
              <a:gd name="connsiteX9-2251" fmla="*/ 870460 w 9482179"/>
              <a:gd name="connsiteY9-2252" fmla="*/ 2050 h 6890893"/>
              <a:gd name="connsiteX0-2253" fmla="*/ 1002185 w 9482179"/>
              <a:gd name="connsiteY0-2254" fmla="*/ 2050 h 6890893"/>
              <a:gd name="connsiteX1-2255" fmla="*/ 9475575 w 9482179"/>
              <a:gd name="connsiteY1-2256" fmla="*/ 0 h 6890893"/>
              <a:gd name="connsiteX2-2257" fmla="*/ 9482179 w 9482179"/>
              <a:gd name="connsiteY2-2258" fmla="*/ 6890893 h 6890893"/>
              <a:gd name="connsiteX3-2259" fmla="*/ 2446086 w 9482179"/>
              <a:gd name="connsiteY3-2260" fmla="*/ 6885799 h 6890893"/>
              <a:gd name="connsiteX4-2261" fmla="*/ 2236072 w 9482179"/>
              <a:gd name="connsiteY4-2262" fmla="*/ 5964149 h 6890893"/>
              <a:gd name="connsiteX5-2263" fmla="*/ 1186857 w 9482179"/>
              <a:gd name="connsiteY5-2264" fmla="*/ 4560911 h 6890893"/>
              <a:gd name="connsiteX6-2265" fmla="*/ 210831 w 9482179"/>
              <a:gd name="connsiteY6-2266" fmla="*/ 3100848 h 6890893"/>
              <a:gd name="connsiteX7-2267" fmla="*/ 5026 w 9482179"/>
              <a:gd name="connsiteY7-2268" fmla="*/ 2083908 h 6890893"/>
              <a:gd name="connsiteX8-2269" fmla="*/ 345134 w 9482179"/>
              <a:gd name="connsiteY8-2270" fmla="*/ 904754 h 6890893"/>
              <a:gd name="connsiteX9-2271" fmla="*/ 1002185 w 9482179"/>
              <a:gd name="connsiteY9-2272" fmla="*/ 2050 h 6890893"/>
              <a:gd name="connsiteX0-2273" fmla="*/ 1002185 w 9482179"/>
              <a:gd name="connsiteY0-2274" fmla="*/ 2050 h 6890893"/>
              <a:gd name="connsiteX1-2275" fmla="*/ 9475575 w 9482179"/>
              <a:gd name="connsiteY1-2276" fmla="*/ 0 h 6890893"/>
              <a:gd name="connsiteX2-2277" fmla="*/ 9482179 w 9482179"/>
              <a:gd name="connsiteY2-2278" fmla="*/ 6890893 h 6890893"/>
              <a:gd name="connsiteX3-2279" fmla="*/ 2446086 w 9482179"/>
              <a:gd name="connsiteY3-2280" fmla="*/ 6885799 h 6890893"/>
              <a:gd name="connsiteX4-2281" fmla="*/ 2236072 w 9482179"/>
              <a:gd name="connsiteY4-2282" fmla="*/ 5964149 h 6890893"/>
              <a:gd name="connsiteX5-2283" fmla="*/ 1186857 w 9482179"/>
              <a:gd name="connsiteY5-2284" fmla="*/ 4560911 h 6890893"/>
              <a:gd name="connsiteX6-2285" fmla="*/ 210831 w 9482179"/>
              <a:gd name="connsiteY6-2286" fmla="*/ 3100848 h 6890893"/>
              <a:gd name="connsiteX7-2287" fmla="*/ 5026 w 9482179"/>
              <a:gd name="connsiteY7-2288" fmla="*/ 2083908 h 6890893"/>
              <a:gd name="connsiteX8-2289" fmla="*/ 421974 w 9482179"/>
              <a:gd name="connsiteY8-2290" fmla="*/ 904754 h 6890893"/>
              <a:gd name="connsiteX9-2291" fmla="*/ 1002185 w 9482179"/>
              <a:gd name="connsiteY9-2292" fmla="*/ 2050 h 6890893"/>
              <a:gd name="connsiteX0-2293" fmla="*/ 840833 w 9320827"/>
              <a:gd name="connsiteY0-2294" fmla="*/ 2050 h 6890893"/>
              <a:gd name="connsiteX1-2295" fmla="*/ 9314223 w 9320827"/>
              <a:gd name="connsiteY1-2296" fmla="*/ 0 h 6890893"/>
              <a:gd name="connsiteX2-2297" fmla="*/ 9320827 w 9320827"/>
              <a:gd name="connsiteY2-2298" fmla="*/ 6890893 h 6890893"/>
              <a:gd name="connsiteX3-2299" fmla="*/ 2284734 w 9320827"/>
              <a:gd name="connsiteY3-2300" fmla="*/ 6885799 h 6890893"/>
              <a:gd name="connsiteX4-2301" fmla="*/ 2074720 w 9320827"/>
              <a:gd name="connsiteY4-2302" fmla="*/ 5964149 h 6890893"/>
              <a:gd name="connsiteX5-2303" fmla="*/ 1025505 w 9320827"/>
              <a:gd name="connsiteY5-2304" fmla="*/ 4560911 h 6890893"/>
              <a:gd name="connsiteX6-2305" fmla="*/ 49479 w 9320827"/>
              <a:gd name="connsiteY6-2306" fmla="*/ 3100848 h 6890893"/>
              <a:gd name="connsiteX7-2307" fmla="*/ 107125 w 9320827"/>
              <a:gd name="connsiteY7-2308" fmla="*/ 2048018 h 6890893"/>
              <a:gd name="connsiteX8-2309" fmla="*/ 260622 w 9320827"/>
              <a:gd name="connsiteY8-2310" fmla="*/ 904754 h 6890893"/>
              <a:gd name="connsiteX9-2311" fmla="*/ 840833 w 9320827"/>
              <a:gd name="connsiteY9-2312" fmla="*/ 2050 h 6890893"/>
              <a:gd name="connsiteX0-2313" fmla="*/ 840833 w 9320827"/>
              <a:gd name="connsiteY0-2314" fmla="*/ 2050 h 6890893"/>
              <a:gd name="connsiteX1-2315" fmla="*/ 9314223 w 9320827"/>
              <a:gd name="connsiteY1-2316" fmla="*/ 0 h 6890893"/>
              <a:gd name="connsiteX2-2317" fmla="*/ 9320827 w 9320827"/>
              <a:gd name="connsiteY2-2318" fmla="*/ 6890893 h 6890893"/>
              <a:gd name="connsiteX3-2319" fmla="*/ 2284734 w 9320827"/>
              <a:gd name="connsiteY3-2320" fmla="*/ 6885799 h 6890893"/>
              <a:gd name="connsiteX4-2321" fmla="*/ 2074720 w 9320827"/>
              <a:gd name="connsiteY4-2322" fmla="*/ 5964149 h 6890893"/>
              <a:gd name="connsiteX5-2323" fmla="*/ 1025505 w 9320827"/>
              <a:gd name="connsiteY5-2324" fmla="*/ 4560911 h 6890893"/>
              <a:gd name="connsiteX6-2325" fmla="*/ 49479 w 9320827"/>
              <a:gd name="connsiteY6-2326" fmla="*/ 3100848 h 6890893"/>
              <a:gd name="connsiteX7-2327" fmla="*/ 107125 w 9320827"/>
              <a:gd name="connsiteY7-2328" fmla="*/ 2048018 h 6890893"/>
              <a:gd name="connsiteX8-2329" fmla="*/ 524073 w 9320827"/>
              <a:gd name="connsiteY8-2330" fmla="*/ 1084203 h 6890893"/>
              <a:gd name="connsiteX9-2331" fmla="*/ 840833 w 9320827"/>
              <a:gd name="connsiteY9-2332" fmla="*/ 2050 h 6890893"/>
              <a:gd name="connsiteX0-2333" fmla="*/ 840833 w 9320827"/>
              <a:gd name="connsiteY0-2334" fmla="*/ 2050 h 6890893"/>
              <a:gd name="connsiteX1-2335" fmla="*/ 9314223 w 9320827"/>
              <a:gd name="connsiteY1-2336" fmla="*/ 0 h 6890893"/>
              <a:gd name="connsiteX2-2337" fmla="*/ 9320827 w 9320827"/>
              <a:gd name="connsiteY2-2338" fmla="*/ 6890893 h 6890893"/>
              <a:gd name="connsiteX3-2339" fmla="*/ 2284734 w 9320827"/>
              <a:gd name="connsiteY3-2340" fmla="*/ 6885799 h 6890893"/>
              <a:gd name="connsiteX4-2341" fmla="*/ 2074720 w 9320827"/>
              <a:gd name="connsiteY4-2342" fmla="*/ 5964149 h 6890893"/>
              <a:gd name="connsiteX5-2343" fmla="*/ 1025505 w 9320827"/>
              <a:gd name="connsiteY5-2344" fmla="*/ 4560911 h 6890893"/>
              <a:gd name="connsiteX6-2345" fmla="*/ 49479 w 9320827"/>
              <a:gd name="connsiteY6-2346" fmla="*/ 3100848 h 6890893"/>
              <a:gd name="connsiteX7-2347" fmla="*/ 107125 w 9320827"/>
              <a:gd name="connsiteY7-2348" fmla="*/ 2048018 h 6890893"/>
              <a:gd name="connsiteX8-2349" fmla="*/ 333894 w 9320827"/>
              <a:gd name="connsiteY8-2350" fmla="*/ 955896 h 6890893"/>
              <a:gd name="connsiteX9-2351" fmla="*/ 840833 w 9320827"/>
              <a:gd name="connsiteY9-2352" fmla="*/ 2050 h 6890893"/>
              <a:gd name="connsiteX0-2353" fmla="*/ 992686 w 9472680"/>
              <a:gd name="connsiteY0-2354" fmla="*/ 2050 h 6890893"/>
              <a:gd name="connsiteX1-2355" fmla="*/ 9466076 w 9472680"/>
              <a:gd name="connsiteY1-2356" fmla="*/ 0 h 6890893"/>
              <a:gd name="connsiteX2-2357" fmla="*/ 9472680 w 9472680"/>
              <a:gd name="connsiteY2-2358" fmla="*/ 6890893 h 6890893"/>
              <a:gd name="connsiteX3-2359" fmla="*/ 2436587 w 9472680"/>
              <a:gd name="connsiteY3-2360" fmla="*/ 6885799 h 6890893"/>
              <a:gd name="connsiteX4-2361" fmla="*/ 2226573 w 9472680"/>
              <a:gd name="connsiteY4-2362" fmla="*/ 5964149 h 6890893"/>
              <a:gd name="connsiteX5-2363" fmla="*/ 1177358 w 9472680"/>
              <a:gd name="connsiteY5-2364" fmla="*/ 4560911 h 6890893"/>
              <a:gd name="connsiteX6-2365" fmla="*/ 201332 w 9472680"/>
              <a:gd name="connsiteY6-2366" fmla="*/ 3100848 h 6890893"/>
              <a:gd name="connsiteX7-2367" fmla="*/ 5406 w 9472680"/>
              <a:gd name="connsiteY7-2368" fmla="*/ 2067758 h 6890893"/>
              <a:gd name="connsiteX8-2369" fmla="*/ 485747 w 9472680"/>
              <a:gd name="connsiteY8-2370" fmla="*/ 955896 h 6890893"/>
              <a:gd name="connsiteX9-2371" fmla="*/ 992686 w 9472680"/>
              <a:gd name="connsiteY9-2372" fmla="*/ 2050 h 6890893"/>
              <a:gd name="connsiteX0-2373" fmla="*/ 994692 w 9474686"/>
              <a:gd name="connsiteY0-2374" fmla="*/ 2050 h 6890893"/>
              <a:gd name="connsiteX1-2375" fmla="*/ 9468082 w 9474686"/>
              <a:gd name="connsiteY1-2376" fmla="*/ 0 h 6890893"/>
              <a:gd name="connsiteX2-2377" fmla="*/ 9474686 w 9474686"/>
              <a:gd name="connsiteY2-2378" fmla="*/ 6890893 h 6890893"/>
              <a:gd name="connsiteX3-2379" fmla="*/ 2438593 w 9474686"/>
              <a:gd name="connsiteY3-2380" fmla="*/ 6885799 h 6890893"/>
              <a:gd name="connsiteX4-2381" fmla="*/ 2228579 w 9474686"/>
              <a:gd name="connsiteY4-2382" fmla="*/ 5964149 h 6890893"/>
              <a:gd name="connsiteX5-2383" fmla="*/ 1179364 w 9474686"/>
              <a:gd name="connsiteY5-2384" fmla="*/ 4560911 h 6890893"/>
              <a:gd name="connsiteX6-2385" fmla="*/ 167113 w 9474686"/>
              <a:gd name="connsiteY6-2386" fmla="*/ 3002151 h 6890893"/>
              <a:gd name="connsiteX7-2387" fmla="*/ 7412 w 9474686"/>
              <a:gd name="connsiteY7-2388" fmla="*/ 2067758 h 6890893"/>
              <a:gd name="connsiteX8-2389" fmla="*/ 487753 w 9474686"/>
              <a:gd name="connsiteY8-2390" fmla="*/ 955896 h 6890893"/>
              <a:gd name="connsiteX9-2391" fmla="*/ 994692 w 9474686"/>
              <a:gd name="connsiteY9-2392" fmla="*/ 2050 h 6890893"/>
              <a:gd name="connsiteX0-2393" fmla="*/ 998059 w 9478053"/>
              <a:gd name="connsiteY0-2394" fmla="*/ 2050 h 6890893"/>
              <a:gd name="connsiteX1-2395" fmla="*/ 9471449 w 9478053"/>
              <a:gd name="connsiteY1-2396" fmla="*/ 0 h 6890893"/>
              <a:gd name="connsiteX2-2397" fmla="*/ 9478053 w 9478053"/>
              <a:gd name="connsiteY2-2398" fmla="*/ 6890893 h 6890893"/>
              <a:gd name="connsiteX3-2399" fmla="*/ 2441960 w 9478053"/>
              <a:gd name="connsiteY3-2400" fmla="*/ 6885799 h 6890893"/>
              <a:gd name="connsiteX4-2401" fmla="*/ 2231946 w 9478053"/>
              <a:gd name="connsiteY4-2402" fmla="*/ 5964149 h 6890893"/>
              <a:gd name="connsiteX5-2403" fmla="*/ 1182731 w 9478053"/>
              <a:gd name="connsiteY5-2404" fmla="*/ 4560911 h 6890893"/>
              <a:gd name="connsiteX6-2405" fmla="*/ 170480 w 9478053"/>
              <a:gd name="connsiteY6-2406" fmla="*/ 3002151 h 6890893"/>
              <a:gd name="connsiteX7-2407" fmla="*/ 10779 w 9478053"/>
              <a:gd name="connsiteY7-2408" fmla="*/ 2067758 h 6890893"/>
              <a:gd name="connsiteX8-2409" fmla="*/ 491120 w 9478053"/>
              <a:gd name="connsiteY8-2410" fmla="*/ 955896 h 6890893"/>
              <a:gd name="connsiteX9-2411" fmla="*/ 998059 w 9478053"/>
              <a:gd name="connsiteY9-2412" fmla="*/ 2050 h 68908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9478053" h="6890893">
                <a:moveTo>
                  <a:pt x="998059" y="2050"/>
                </a:moveTo>
                <a:lnTo>
                  <a:pt x="9471449" y="0"/>
                </a:lnTo>
                <a:cubicBezTo>
                  <a:pt x="9472393" y="2288708"/>
                  <a:pt x="9473335" y="4605253"/>
                  <a:pt x="9478053" y="6890893"/>
                </a:cubicBezTo>
                <a:lnTo>
                  <a:pt x="2441960" y="6885799"/>
                </a:lnTo>
                <a:cubicBezTo>
                  <a:pt x="2421626" y="6568299"/>
                  <a:pt x="2345707" y="6242756"/>
                  <a:pt x="2231946" y="5964149"/>
                </a:cubicBezTo>
                <a:cubicBezTo>
                  <a:pt x="1941210" y="5444361"/>
                  <a:pt x="1538096" y="5017448"/>
                  <a:pt x="1182731" y="4560911"/>
                </a:cubicBezTo>
                <a:cubicBezTo>
                  <a:pt x="834887" y="4088806"/>
                  <a:pt x="421559" y="3489338"/>
                  <a:pt x="170480" y="3002151"/>
                </a:cubicBezTo>
                <a:cubicBezTo>
                  <a:pt x="6973" y="2774074"/>
                  <a:pt x="-19183" y="2285343"/>
                  <a:pt x="10779" y="2067758"/>
                </a:cubicBezTo>
                <a:cubicBezTo>
                  <a:pt x="28247" y="1781206"/>
                  <a:pt x="341365" y="1192649"/>
                  <a:pt x="491120" y="955896"/>
                </a:cubicBezTo>
                <a:cubicBezTo>
                  <a:pt x="702904" y="529720"/>
                  <a:pt x="843555" y="260262"/>
                  <a:pt x="998059" y="2050"/>
                </a:cubicBezTo>
                <a:close/>
              </a:path>
            </a:pathLst>
          </a:custGeom>
          <a:solidFill>
            <a:srgbClr val="15B6B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412" y="1394860"/>
            <a:ext cx="4368942" cy="4368942"/>
          </a:xfrm>
          <a:prstGeom prst="rect">
            <a:avLst/>
          </a:prstGeom>
        </p:spPr>
      </p:pic>
      <p:sp>
        <p:nvSpPr>
          <p:cNvPr id="11" name="矩形: 圆角 10"/>
          <p:cNvSpPr/>
          <p:nvPr userDrawn="1"/>
        </p:nvSpPr>
        <p:spPr>
          <a:xfrm>
            <a:off x="8987144" y="4146922"/>
            <a:ext cx="1884020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 hasCustomPrompt="1"/>
          </p:nvPr>
        </p:nvSpPr>
        <p:spPr>
          <a:xfrm>
            <a:off x="4620861" y="2978736"/>
            <a:ext cx="6312734" cy="751548"/>
          </a:xfrm>
          <a:prstGeom prst="rect">
            <a:avLst/>
          </a:prstGeom>
        </p:spPr>
        <p:txBody>
          <a:bodyPr anchor="ctr"/>
          <a:lstStyle>
            <a:lvl1pPr algn="r"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9042243" y="4104755"/>
            <a:ext cx="1839352" cy="3993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主讲人：</a:t>
            </a:r>
            <a:r>
              <a:rPr lang="en-US" altLang="zh-CN" dirty="0"/>
              <a:t>XX</a:t>
            </a:r>
            <a:r>
              <a:rPr lang="zh-CN" altLang="en-US" dirty="0"/>
              <a:t>老师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1" grpId="0" animBg="1"/>
      <p:bldP spid="14" grpId="0"/>
      <p:bldP spid="16" grpId="0">
        <p:tmplLst>
          <p:tmpl lvl="0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6034" y="-15375"/>
            <a:ext cx="12175966" cy="6858000"/>
          </a:xfrm>
          <a:prstGeom prst="rect">
            <a:avLst/>
          </a:prstGeom>
          <a:solidFill>
            <a:srgbClr val="15B6B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64520" y="-26633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742164" y="777453"/>
            <a:ext cx="10697353" cy="5320166"/>
            <a:chOff x="742164" y="777453"/>
            <a:chExt cx="10697353" cy="5320166"/>
          </a:xfrm>
        </p:grpSpPr>
        <p:sp>
          <p:nvSpPr>
            <p:cNvPr id="6" name="矩形 5"/>
            <p:cNvSpPr/>
            <p:nvPr/>
          </p:nvSpPr>
          <p:spPr>
            <a:xfrm>
              <a:off x="742164" y="782669"/>
              <a:ext cx="10696575" cy="5314950"/>
            </a:xfrm>
            <a:prstGeom prst="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  <a:effectLst>
              <a:outerShdw blurRad="165100" sx="101000" sy="101000" algn="ctr" rotWithShape="0">
                <a:schemeClr val="bg1">
                  <a:lumMod val="75000"/>
                  <a:alpha val="2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3464520" y="777453"/>
              <a:ext cx="7974997" cy="5320166"/>
            </a:xfrm>
            <a:custGeom>
              <a:avLst/>
              <a:gdLst>
                <a:gd name="connsiteX0" fmla="*/ 1270000 w 7505700"/>
                <a:gd name="connsiteY0" fmla="*/ 0 h 6845300"/>
                <a:gd name="connsiteX1" fmla="*/ 7505700 w 7505700"/>
                <a:gd name="connsiteY1" fmla="*/ 0 h 6845300"/>
                <a:gd name="connsiteX2" fmla="*/ 7505700 w 7505700"/>
                <a:gd name="connsiteY2" fmla="*/ 6845300 h 6845300"/>
                <a:gd name="connsiteX3" fmla="*/ 2057400 w 7505700"/>
                <a:gd name="connsiteY3" fmla="*/ 6845300 h 6845300"/>
                <a:gd name="connsiteX4" fmla="*/ 2108200 w 7505700"/>
                <a:gd name="connsiteY4" fmla="*/ 5892800 h 6845300"/>
                <a:gd name="connsiteX5" fmla="*/ 1219200 w 7505700"/>
                <a:gd name="connsiteY5" fmla="*/ 4406900 h 6845300"/>
                <a:gd name="connsiteX6" fmla="*/ 114300 w 7505700"/>
                <a:gd name="connsiteY6" fmla="*/ 3098800 h 6845300"/>
                <a:gd name="connsiteX7" fmla="*/ 0 w 7505700"/>
                <a:gd name="connsiteY7" fmla="*/ 2463800 h 6845300"/>
                <a:gd name="connsiteX8" fmla="*/ 292100 w 7505700"/>
                <a:gd name="connsiteY8" fmla="*/ 1701800 h 6845300"/>
                <a:gd name="connsiteX9" fmla="*/ 901700 w 7505700"/>
                <a:gd name="connsiteY9" fmla="*/ 762000 h 6845300"/>
                <a:gd name="connsiteX10" fmla="*/ 1270000 w 7505700"/>
                <a:gd name="connsiteY10" fmla="*/ 0 h 6845300"/>
                <a:gd name="connsiteX0-1" fmla="*/ 1270000 w 7505700"/>
                <a:gd name="connsiteY0-2" fmla="*/ 0 h 6845300"/>
                <a:gd name="connsiteX1-3" fmla="*/ 7505700 w 7505700"/>
                <a:gd name="connsiteY1-4" fmla="*/ 0 h 6845300"/>
                <a:gd name="connsiteX2-5" fmla="*/ 7505700 w 7505700"/>
                <a:gd name="connsiteY2-6" fmla="*/ 6845300 h 6845300"/>
                <a:gd name="connsiteX3-7" fmla="*/ 2057400 w 7505700"/>
                <a:gd name="connsiteY3-8" fmla="*/ 6845300 h 6845300"/>
                <a:gd name="connsiteX4-9" fmla="*/ 2108200 w 7505700"/>
                <a:gd name="connsiteY4-10" fmla="*/ 5892800 h 6845300"/>
                <a:gd name="connsiteX5-11" fmla="*/ 1219200 w 7505700"/>
                <a:gd name="connsiteY5-12" fmla="*/ 4406900 h 6845300"/>
                <a:gd name="connsiteX6-13" fmla="*/ 114300 w 7505700"/>
                <a:gd name="connsiteY6-14" fmla="*/ 3098800 h 6845300"/>
                <a:gd name="connsiteX7-15" fmla="*/ 0 w 7505700"/>
                <a:gd name="connsiteY7-16" fmla="*/ 2463800 h 6845300"/>
                <a:gd name="connsiteX8-17" fmla="*/ 363122 w 7505700"/>
                <a:gd name="connsiteY8-18" fmla="*/ 1692922 h 6845300"/>
                <a:gd name="connsiteX9-19" fmla="*/ 901700 w 7505700"/>
                <a:gd name="connsiteY9-20" fmla="*/ 762000 h 6845300"/>
                <a:gd name="connsiteX10-21" fmla="*/ 1270000 w 7505700"/>
                <a:gd name="connsiteY10-22" fmla="*/ 0 h 6845300"/>
                <a:gd name="connsiteX0-23" fmla="*/ 1270000 w 7505700"/>
                <a:gd name="connsiteY0-24" fmla="*/ 0 h 6845300"/>
                <a:gd name="connsiteX1-25" fmla="*/ 7505700 w 7505700"/>
                <a:gd name="connsiteY1-26" fmla="*/ 0 h 6845300"/>
                <a:gd name="connsiteX2-27" fmla="*/ 7505700 w 7505700"/>
                <a:gd name="connsiteY2-28" fmla="*/ 6845300 h 6845300"/>
                <a:gd name="connsiteX3-29" fmla="*/ 2057400 w 7505700"/>
                <a:gd name="connsiteY3-30" fmla="*/ 6845300 h 6845300"/>
                <a:gd name="connsiteX4-31" fmla="*/ 2108200 w 7505700"/>
                <a:gd name="connsiteY4-32" fmla="*/ 5892800 h 6845300"/>
                <a:gd name="connsiteX5-33" fmla="*/ 1219200 w 7505700"/>
                <a:gd name="connsiteY5-34" fmla="*/ 4406900 h 6845300"/>
                <a:gd name="connsiteX6-35" fmla="*/ 114300 w 7505700"/>
                <a:gd name="connsiteY6-36" fmla="*/ 3098800 h 6845300"/>
                <a:gd name="connsiteX7-37" fmla="*/ 0 w 7505700"/>
                <a:gd name="connsiteY7-38" fmla="*/ 2463800 h 6845300"/>
                <a:gd name="connsiteX8-39" fmla="*/ 363122 w 7505700"/>
                <a:gd name="connsiteY8-40" fmla="*/ 1692922 h 6845300"/>
                <a:gd name="connsiteX9-41" fmla="*/ 946088 w 7505700"/>
                <a:gd name="connsiteY9-42" fmla="*/ 779756 h 6845300"/>
                <a:gd name="connsiteX10-43" fmla="*/ 1270000 w 7505700"/>
                <a:gd name="connsiteY10-44" fmla="*/ 0 h 6845300"/>
                <a:gd name="connsiteX0-45" fmla="*/ 1198978 w 7434678"/>
                <a:gd name="connsiteY0-46" fmla="*/ 0 h 6845300"/>
                <a:gd name="connsiteX1-47" fmla="*/ 7434678 w 7434678"/>
                <a:gd name="connsiteY1-48" fmla="*/ 0 h 6845300"/>
                <a:gd name="connsiteX2-49" fmla="*/ 7434678 w 7434678"/>
                <a:gd name="connsiteY2-50" fmla="*/ 6845300 h 6845300"/>
                <a:gd name="connsiteX3-51" fmla="*/ 1986378 w 7434678"/>
                <a:gd name="connsiteY3-52" fmla="*/ 6845300 h 6845300"/>
                <a:gd name="connsiteX4-53" fmla="*/ 2037178 w 7434678"/>
                <a:gd name="connsiteY4-54" fmla="*/ 5892800 h 6845300"/>
                <a:gd name="connsiteX5-55" fmla="*/ 1148178 w 7434678"/>
                <a:gd name="connsiteY5-56" fmla="*/ 4406900 h 6845300"/>
                <a:gd name="connsiteX6-57" fmla="*/ 43278 w 7434678"/>
                <a:gd name="connsiteY6-58" fmla="*/ 3098800 h 6845300"/>
                <a:gd name="connsiteX7-59" fmla="*/ 0 w 7434678"/>
                <a:gd name="connsiteY7-60" fmla="*/ 2446045 h 6845300"/>
                <a:gd name="connsiteX8-61" fmla="*/ 292100 w 7434678"/>
                <a:gd name="connsiteY8-62" fmla="*/ 1692922 h 6845300"/>
                <a:gd name="connsiteX9-63" fmla="*/ 875066 w 7434678"/>
                <a:gd name="connsiteY9-64" fmla="*/ 779756 h 6845300"/>
                <a:gd name="connsiteX10-65" fmla="*/ 1198978 w 7434678"/>
                <a:gd name="connsiteY10-66" fmla="*/ 0 h 6845300"/>
                <a:gd name="connsiteX0-67" fmla="*/ 1198978 w 7434678"/>
                <a:gd name="connsiteY0-68" fmla="*/ 0 h 6845300"/>
                <a:gd name="connsiteX1-69" fmla="*/ 7434678 w 7434678"/>
                <a:gd name="connsiteY1-70" fmla="*/ 0 h 6845300"/>
                <a:gd name="connsiteX2-71" fmla="*/ 7434678 w 7434678"/>
                <a:gd name="connsiteY2-72" fmla="*/ 6845300 h 6845300"/>
                <a:gd name="connsiteX3-73" fmla="*/ 1986378 w 7434678"/>
                <a:gd name="connsiteY3-74" fmla="*/ 6845300 h 6845300"/>
                <a:gd name="connsiteX4-75" fmla="*/ 2037178 w 7434678"/>
                <a:gd name="connsiteY4-76" fmla="*/ 5892800 h 6845300"/>
                <a:gd name="connsiteX5-77" fmla="*/ 1148178 w 7434678"/>
                <a:gd name="connsiteY5-78" fmla="*/ 4406900 h 6845300"/>
                <a:gd name="connsiteX6-79" fmla="*/ 43278 w 7434678"/>
                <a:gd name="connsiteY6-80" fmla="*/ 3098800 h 6845300"/>
                <a:gd name="connsiteX7-81" fmla="*/ 0 w 7434678"/>
                <a:gd name="connsiteY7-82" fmla="*/ 2446045 h 6845300"/>
                <a:gd name="connsiteX8-83" fmla="*/ 292100 w 7434678"/>
                <a:gd name="connsiteY8-84" fmla="*/ 1692922 h 6845300"/>
                <a:gd name="connsiteX9-85" fmla="*/ 875066 w 7434678"/>
                <a:gd name="connsiteY9-86" fmla="*/ 779756 h 6845300"/>
                <a:gd name="connsiteX10-87" fmla="*/ 1198978 w 7434678"/>
                <a:gd name="connsiteY10-88" fmla="*/ 0 h 6845300"/>
                <a:gd name="connsiteX0-89" fmla="*/ 1207367 w 7443067"/>
                <a:gd name="connsiteY0-90" fmla="*/ 0 h 6845300"/>
                <a:gd name="connsiteX1-91" fmla="*/ 7443067 w 7443067"/>
                <a:gd name="connsiteY1-92" fmla="*/ 0 h 6845300"/>
                <a:gd name="connsiteX2-93" fmla="*/ 7443067 w 7443067"/>
                <a:gd name="connsiteY2-94" fmla="*/ 6845300 h 6845300"/>
                <a:gd name="connsiteX3-95" fmla="*/ 1994767 w 7443067"/>
                <a:gd name="connsiteY3-96" fmla="*/ 6845300 h 6845300"/>
                <a:gd name="connsiteX4-97" fmla="*/ 2045567 w 7443067"/>
                <a:gd name="connsiteY4-98" fmla="*/ 5892800 h 6845300"/>
                <a:gd name="connsiteX5-99" fmla="*/ 1156567 w 7443067"/>
                <a:gd name="connsiteY5-100" fmla="*/ 4406900 h 6845300"/>
                <a:gd name="connsiteX6-101" fmla="*/ 51667 w 7443067"/>
                <a:gd name="connsiteY6-102" fmla="*/ 3098800 h 6845300"/>
                <a:gd name="connsiteX7-103" fmla="*/ 8389 w 7443067"/>
                <a:gd name="connsiteY7-104" fmla="*/ 2446045 h 6845300"/>
                <a:gd name="connsiteX8-105" fmla="*/ 300489 w 7443067"/>
                <a:gd name="connsiteY8-106" fmla="*/ 1692922 h 6845300"/>
                <a:gd name="connsiteX9-107" fmla="*/ 883455 w 7443067"/>
                <a:gd name="connsiteY9-108" fmla="*/ 779756 h 6845300"/>
                <a:gd name="connsiteX10-109" fmla="*/ 1207367 w 7443067"/>
                <a:gd name="connsiteY10-110" fmla="*/ 0 h 6845300"/>
                <a:gd name="connsiteX0-111" fmla="*/ 1227402 w 7463102"/>
                <a:gd name="connsiteY0-112" fmla="*/ 0 h 6845300"/>
                <a:gd name="connsiteX1-113" fmla="*/ 7463102 w 7463102"/>
                <a:gd name="connsiteY1-114" fmla="*/ 0 h 6845300"/>
                <a:gd name="connsiteX2-115" fmla="*/ 7463102 w 7463102"/>
                <a:gd name="connsiteY2-116" fmla="*/ 6845300 h 6845300"/>
                <a:gd name="connsiteX3-117" fmla="*/ 2014802 w 7463102"/>
                <a:gd name="connsiteY3-118" fmla="*/ 6845300 h 6845300"/>
                <a:gd name="connsiteX4-119" fmla="*/ 2065602 w 7463102"/>
                <a:gd name="connsiteY4-120" fmla="*/ 5892800 h 6845300"/>
                <a:gd name="connsiteX5-121" fmla="*/ 1176602 w 7463102"/>
                <a:gd name="connsiteY5-122" fmla="*/ 4406900 h 6845300"/>
                <a:gd name="connsiteX6-123" fmla="*/ 71702 w 7463102"/>
                <a:gd name="connsiteY6-124" fmla="*/ 3098800 h 6845300"/>
                <a:gd name="connsiteX7-125" fmla="*/ 28424 w 7463102"/>
                <a:gd name="connsiteY7-126" fmla="*/ 2446045 h 6845300"/>
                <a:gd name="connsiteX8-127" fmla="*/ 320524 w 7463102"/>
                <a:gd name="connsiteY8-128" fmla="*/ 1692922 h 6845300"/>
                <a:gd name="connsiteX9-129" fmla="*/ 903490 w 7463102"/>
                <a:gd name="connsiteY9-130" fmla="*/ 779756 h 6845300"/>
                <a:gd name="connsiteX10-131" fmla="*/ 1227402 w 7463102"/>
                <a:gd name="connsiteY10-132" fmla="*/ 0 h 6845300"/>
                <a:gd name="connsiteX0-133" fmla="*/ 1227402 w 7463102"/>
                <a:gd name="connsiteY0-134" fmla="*/ 0 h 6845300"/>
                <a:gd name="connsiteX1-135" fmla="*/ 7463102 w 7463102"/>
                <a:gd name="connsiteY1-136" fmla="*/ 0 h 6845300"/>
                <a:gd name="connsiteX2-137" fmla="*/ 7463102 w 7463102"/>
                <a:gd name="connsiteY2-138" fmla="*/ 6845300 h 6845300"/>
                <a:gd name="connsiteX3-139" fmla="*/ 2014802 w 7463102"/>
                <a:gd name="connsiteY3-140" fmla="*/ 6845300 h 6845300"/>
                <a:gd name="connsiteX4-141" fmla="*/ 2065602 w 7463102"/>
                <a:gd name="connsiteY4-142" fmla="*/ 5892800 h 6845300"/>
                <a:gd name="connsiteX5-143" fmla="*/ 1176602 w 7463102"/>
                <a:gd name="connsiteY5-144" fmla="*/ 4406900 h 6845300"/>
                <a:gd name="connsiteX6-145" fmla="*/ 71702 w 7463102"/>
                <a:gd name="connsiteY6-146" fmla="*/ 3098800 h 6845300"/>
                <a:gd name="connsiteX7-147" fmla="*/ 28424 w 7463102"/>
                <a:gd name="connsiteY7-148" fmla="*/ 2446045 h 6845300"/>
                <a:gd name="connsiteX8-149" fmla="*/ 320524 w 7463102"/>
                <a:gd name="connsiteY8-150" fmla="*/ 1692922 h 6845300"/>
                <a:gd name="connsiteX9-151" fmla="*/ 903490 w 7463102"/>
                <a:gd name="connsiteY9-152" fmla="*/ 779756 h 6845300"/>
                <a:gd name="connsiteX10-153" fmla="*/ 1227402 w 7463102"/>
                <a:gd name="connsiteY10-154" fmla="*/ 0 h 6845300"/>
                <a:gd name="connsiteX0-155" fmla="*/ 1227402 w 7463102"/>
                <a:gd name="connsiteY0-156" fmla="*/ 0 h 6845300"/>
                <a:gd name="connsiteX1-157" fmla="*/ 7463102 w 7463102"/>
                <a:gd name="connsiteY1-158" fmla="*/ 0 h 6845300"/>
                <a:gd name="connsiteX2-159" fmla="*/ 7463102 w 7463102"/>
                <a:gd name="connsiteY2-160" fmla="*/ 6845300 h 6845300"/>
                <a:gd name="connsiteX3-161" fmla="*/ 2014802 w 7463102"/>
                <a:gd name="connsiteY3-162" fmla="*/ 6845300 h 6845300"/>
                <a:gd name="connsiteX4-163" fmla="*/ 2065602 w 7463102"/>
                <a:gd name="connsiteY4-164" fmla="*/ 5892800 h 6845300"/>
                <a:gd name="connsiteX5-165" fmla="*/ 1176602 w 7463102"/>
                <a:gd name="connsiteY5-166" fmla="*/ 4406900 h 6845300"/>
                <a:gd name="connsiteX6-167" fmla="*/ 71702 w 7463102"/>
                <a:gd name="connsiteY6-168" fmla="*/ 3098800 h 6845300"/>
                <a:gd name="connsiteX7-169" fmla="*/ 28424 w 7463102"/>
                <a:gd name="connsiteY7-170" fmla="*/ 2446045 h 6845300"/>
                <a:gd name="connsiteX8-171" fmla="*/ 320524 w 7463102"/>
                <a:gd name="connsiteY8-172" fmla="*/ 1692922 h 6845300"/>
                <a:gd name="connsiteX9-173" fmla="*/ 903490 w 7463102"/>
                <a:gd name="connsiteY9-174" fmla="*/ 779756 h 6845300"/>
                <a:gd name="connsiteX10-175" fmla="*/ 1227402 w 7463102"/>
                <a:gd name="connsiteY10-176" fmla="*/ 0 h 6845300"/>
                <a:gd name="connsiteX0-177" fmla="*/ 1227402 w 7463102"/>
                <a:gd name="connsiteY0-178" fmla="*/ 0 h 6845300"/>
                <a:gd name="connsiteX1-179" fmla="*/ 7463102 w 7463102"/>
                <a:gd name="connsiteY1-180" fmla="*/ 0 h 6845300"/>
                <a:gd name="connsiteX2-181" fmla="*/ 7463102 w 7463102"/>
                <a:gd name="connsiteY2-182" fmla="*/ 6845300 h 6845300"/>
                <a:gd name="connsiteX3-183" fmla="*/ 2014802 w 7463102"/>
                <a:gd name="connsiteY3-184" fmla="*/ 6845300 h 6845300"/>
                <a:gd name="connsiteX4-185" fmla="*/ 2038969 w 7463102"/>
                <a:gd name="connsiteY4-186" fmla="*/ 5892800 h 6845300"/>
                <a:gd name="connsiteX5-187" fmla="*/ 1176602 w 7463102"/>
                <a:gd name="connsiteY5-188" fmla="*/ 4406900 h 6845300"/>
                <a:gd name="connsiteX6-189" fmla="*/ 71702 w 7463102"/>
                <a:gd name="connsiteY6-190" fmla="*/ 3098800 h 6845300"/>
                <a:gd name="connsiteX7-191" fmla="*/ 28424 w 7463102"/>
                <a:gd name="connsiteY7-192" fmla="*/ 2446045 h 6845300"/>
                <a:gd name="connsiteX8-193" fmla="*/ 320524 w 7463102"/>
                <a:gd name="connsiteY8-194" fmla="*/ 1692922 h 6845300"/>
                <a:gd name="connsiteX9-195" fmla="*/ 903490 w 7463102"/>
                <a:gd name="connsiteY9-196" fmla="*/ 779756 h 6845300"/>
                <a:gd name="connsiteX10-197" fmla="*/ 1227402 w 7463102"/>
                <a:gd name="connsiteY10-198" fmla="*/ 0 h 6845300"/>
                <a:gd name="connsiteX0-199" fmla="*/ 1227402 w 7463102"/>
                <a:gd name="connsiteY0-200" fmla="*/ 0 h 6845300"/>
                <a:gd name="connsiteX1-201" fmla="*/ 7463102 w 7463102"/>
                <a:gd name="connsiteY1-202" fmla="*/ 0 h 6845300"/>
                <a:gd name="connsiteX2-203" fmla="*/ 7463102 w 7463102"/>
                <a:gd name="connsiteY2-204" fmla="*/ 6845300 h 6845300"/>
                <a:gd name="connsiteX3-205" fmla="*/ 2014802 w 7463102"/>
                <a:gd name="connsiteY3-206" fmla="*/ 6845300 h 6845300"/>
                <a:gd name="connsiteX4-207" fmla="*/ 2038969 w 7463102"/>
                <a:gd name="connsiteY4-208" fmla="*/ 5892800 h 6845300"/>
                <a:gd name="connsiteX5-209" fmla="*/ 1176602 w 7463102"/>
                <a:gd name="connsiteY5-210" fmla="*/ 4406900 h 6845300"/>
                <a:gd name="connsiteX6-211" fmla="*/ 71702 w 7463102"/>
                <a:gd name="connsiteY6-212" fmla="*/ 3098800 h 6845300"/>
                <a:gd name="connsiteX7-213" fmla="*/ 28424 w 7463102"/>
                <a:gd name="connsiteY7-214" fmla="*/ 2446045 h 6845300"/>
                <a:gd name="connsiteX8-215" fmla="*/ 320524 w 7463102"/>
                <a:gd name="connsiteY8-216" fmla="*/ 1692922 h 6845300"/>
                <a:gd name="connsiteX9-217" fmla="*/ 903490 w 7463102"/>
                <a:gd name="connsiteY9-218" fmla="*/ 779756 h 6845300"/>
                <a:gd name="connsiteX10-219" fmla="*/ 1227402 w 7463102"/>
                <a:gd name="connsiteY10-220" fmla="*/ 0 h 6845300"/>
                <a:gd name="connsiteX0-221" fmla="*/ 1227402 w 7463102"/>
                <a:gd name="connsiteY0-222" fmla="*/ 0 h 6845300"/>
                <a:gd name="connsiteX1-223" fmla="*/ 7463102 w 7463102"/>
                <a:gd name="connsiteY1-224" fmla="*/ 0 h 6845300"/>
                <a:gd name="connsiteX2-225" fmla="*/ 7463102 w 7463102"/>
                <a:gd name="connsiteY2-226" fmla="*/ 6845300 h 6845300"/>
                <a:gd name="connsiteX3-227" fmla="*/ 2014802 w 7463102"/>
                <a:gd name="connsiteY3-228" fmla="*/ 6845300 h 6845300"/>
                <a:gd name="connsiteX4-229" fmla="*/ 2038969 w 7463102"/>
                <a:gd name="connsiteY4-230" fmla="*/ 5892800 h 6845300"/>
                <a:gd name="connsiteX5-231" fmla="*/ 1176602 w 7463102"/>
                <a:gd name="connsiteY5-232" fmla="*/ 4406900 h 6845300"/>
                <a:gd name="connsiteX6-233" fmla="*/ 71702 w 7463102"/>
                <a:gd name="connsiteY6-234" fmla="*/ 3098800 h 6845300"/>
                <a:gd name="connsiteX7-235" fmla="*/ 28424 w 7463102"/>
                <a:gd name="connsiteY7-236" fmla="*/ 2446045 h 6845300"/>
                <a:gd name="connsiteX8-237" fmla="*/ 320524 w 7463102"/>
                <a:gd name="connsiteY8-238" fmla="*/ 1692922 h 6845300"/>
                <a:gd name="connsiteX9-239" fmla="*/ 903490 w 7463102"/>
                <a:gd name="connsiteY9-240" fmla="*/ 779756 h 6845300"/>
                <a:gd name="connsiteX10-241" fmla="*/ 1227402 w 7463102"/>
                <a:gd name="connsiteY10-242" fmla="*/ 0 h 6845300"/>
                <a:gd name="connsiteX0-243" fmla="*/ 1227402 w 7463102"/>
                <a:gd name="connsiteY0-244" fmla="*/ 0 h 6845300"/>
                <a:gd name="connsiteX1-245" fmla="*/ 7463102 w 7463102"/>
                <a:gd name="connsiteY1-246" fmla="*/ 0 h 6845300"/>
                <a:gd name="connsiteX2-247" fmla="*/ 7463102 w 7463102"/>
                <a:gd name="connsiteY2-248" fmla="*/ 6845300 h 6845300"/>
                <a:gd name="connsiteX3-249" fmla="*/ 2014802 w 7463102"/>
                <a:gd name="connsiteY3-250" fmla="*/ 6845300 h 6845300"/>
                <a:gd name="connsiteX4-251" fmla="*/ 2038969 w 7463102"/>
                <a:gd name="connsiteY4-252" fmla="*/ 5892800 h 6845300"/>
                <a:gd name="connsiteX5-253" fmla="*/ 1176602 w 7463102"/>
                <a:gd name="connsiteY5-254" fmla="*/ 4406900 h 6845300"/>
                <a:gd name="connsiteX6-255" fmla="*/ 71702 w 7463102"/>
                <a:gd name="connsiteY6-256" fmla="*/ 3098800 h 6845300"/>
                <a:gd name="connsiteX7-257" fmla="*/ 28424 w 7463102"/>
                <a:gd name="connsiteY7-258" fmla="*/ 2446045 h 6845300"/>
                <a:gd name="connsiteX8-259" fmla="*/ 320524 w 7463102"/>
                <a:gd name="connsiteY8-260" fmla="*/ 1692922 h 6845300"/>
                <a:gd name="connsiteX9-261" fmla="*/ 859102 w 7463102"/>
                <a:gd name="connsiteY9-262" fmla="*/ 753123 h 6845300"/>
                <a:gd name="connsiteX10-263" fmla="*/ 1227402 w 7463102"/>
                <a:gd name="connsiteY10-264" fmla="*/ 0 h 6845300"/>
                <a:gd name="connsiteX0-265" fmla="*/ 1227402 w 7463102"/>
                <a:gd name="connsiteY0-266" fmla="*/ 0 h 6845300"/>
                <a:gd name="connsiteX1-267" fmla="*/ 7463102 w 7463102"/>
                <a:gd name="connsiteY1-268" fmla="*/ 0 h 6845300"/>
                <a:gd name="connsiteX2-269" fmla="*/ 7463102 w 7463102"/>
                <a:gd name="connsiteY2-270" fmla="*/ 6845300 h 6845300"/>
                <a:gd name="connsiteX3-271" fmla="*/ 2014802 w 7463102"/>
                <a:gd name="connsiteY3-272" fmla="*/ 6845300 h 6845300"/>
                <a:gd name="connsiteX4-273" fmla="*/ 2238994 w 7463102"/>
                <a:gd name="connsiteY4-274" fmla="*/ 5878513 h 6845300"/>
                <a:gd name="connsiteX5-275" fmla="*/ 1176602 w 7463102"/>
                <a:gd name="connsiteY5-276" fmla="*/ 4406900 h 6845300"/>
                <a:gd name="connsiteX6-277" fmla="*/ 71702 w 7463102"/>
                <a:gd name="connsiteY6-278" fmla="*/ 3098800 h 6845300"/>
                <a:gd name="connsiteX7-279" fmla="*/ 28424 w 7463102"/>
                <a:gd name="connsiteY7-280" fmla="*/ 2446045 h 6845300"/>
                <a:gd name="connsiteX8-281" fmla="*/ 320524 w 7463102"/>
                <a:gd name="connsiteY8-282" fmla="*/ 1692922 h 6845300"/>
                <a:gd name="connsiteX9-283" fmla="*/ 859102 w 7463102"/>
                <a:gd name="connsiteY9-284" fmla="*/ 753123 h 6845300"/>
                <a:gd name="connsiteX10-285" fmla="*/ 1227402 w 7463102"/>
                <a:gd name="connsiteY10-286" fmla="*/ 0 h 6845300"/>
                <a:gd name="connsiteX0-287" fmla="*/ 1227402 w 7463102"/>
                <a:gd name="connsiteY0-288" fmla="*/ 0 h 6845300"/>
                <a:gd name="connsiteX1-289" fmla="*/ 7463102 w 7463102"/>
                <a:gd name="connsiteY1-290" fmla="*/ 0 h 6845300"/>
                <a:gd name="connsiteX2-291" fmla="*/ 7463102 w 7463102"/>
                <a:gd name="connsiteY2-292" fmla="*/ 6845300 h 6845300"/>
                <a:gd name="connsiteX3-293" fmla="*/ 2014802 w 7463102"/>
                <a:gd name="connsiteY3-294" fmla="*/ 6845300 h 6845300"/>
                <a:gd name="connsiteX4-295" fmla="*/ 2067544 w 7463102"/>
                <a:gd name="connsiteY4-296" fmla="*/ 5897563 h 6845300"/>
                <a:gd name="connsiteX5-297" fmla="*/ 1176602 w 7463102"/>
                <a:gd name="connsiteY5-298" fmla="*/ 4406900 h 6845300"/>
                <a:gd name="connsiteX6-299" fmla="*/ 71702 w 7463102"/>
                <a:gd name="connsiteY6-300" fmla="*/ 3098800 h 6845300"/>
                <a:gd name="connsiteX7-301" fmla="*/ 28424 w 7463102"/>
                <a:gd name="connsiteY7-302" fmla="*/ 2446045 h 6845300"/>
                <a:gd name="connsiteX8-303" fmla="*/ 320524 w 7463102"/>
                <a:gd name="connsiteY8-304" fmla="*/ 1692922 h 6845300"/>
                <a:gd name="connsiteX9-305" fmla="*/ 859102 w 7463102"/>
                <a:gd name="connsiteY9-306" fmla="*/ 753123 h 6845300"/>
                <a:gd name="connsiteX10-307" fmla="*/ 1227402 w 7463102"/>
                <a:gd name="connsiteY10-308" fmla="*/ 0 h 6845300"/>
                <a:gd name="connsiteX0-309" fmla="*/ 1227402 w 7463102"/>
                <a:gd name="connsiteY0-310" fmla="*/ 0 h 6845300"/>
                <a:gd name="connsiteX1-311" fmla="*/ 7463102 w 7463102"/>
                <a:gd name="connsiteY1-312" fmla="*/ 0 h 6845300"/>
                <a:gd name="connsiteX2-313" fmla="*/ 7463102 w 7463102"/>
                <a:gd name="connsiteY2-314" fmla="*/ 6845300 h 6845300"/>
                <a:gd name="connsiteX3-315" fmla="*/ 2110052 w 7463102"/>
                <a:gd name="connsiteY3-316" fmla="*/ 6840538 h 6845300"/>
                <a:gd name="connsiteX4-317" fmla="*/ 2067544 w 7463102"/>
                <a:gd name="connsiteY4-318" fmla="*/ 5897563 h 6845300"/>
                <a:gd name="connsiteX5-319" fmla="*/ 1176602 w 7463102"/>
                <a:gd name="connsiteY5-320" fmla="*/ 4406900 h 6845300"/>
                <a:gd name="connsiteX6-321" fmla="*/ 71702 w 7463102"/>
                <a:gd name="connsiteY6-322" fmla="*/ 3098800 h 6845300"/>
                <a:gd name="connsiteX7-323" fmla="*/ 28424 w 7463102"/>
                <a:gd name="connsiteY7-324" fmla="*/ 2446045 h 6845300"/>
                <a:gd name="connsiteX8-325" fmla="*/ 320524 w 7463102"/>
                <a:gd name="connsiteY8-326" fmla="*/ 1692922 h 6845300"/>
                <a:gd name="connsiteX9-327" fmla="*/ 859102 w 7463102"/>
                <a:gd name="connsiteY9-328" fmla="*/ 753123 h 6845300"/>
                <a:gd name="connsiteX10-329" fmla="*/ 1227402 w 7463102"/>
                <a:gd name="connsiteY10-330" fmla="*/ 0 h 6845300"/>
                <a:gd name="connsiteX0-331" fmla="*/ 1227402 w 7463102"/>
                <a:gd name="connsiteY0-332" fmla="*/ 0 h 6845300"/>
                <a:gd name="connsiteX1-333" fmla="*/ 7463102 w 7463102"/>
                <a:gd name="connsiteY1-334" fmla="*/ 0 h 6845300"/>
                <a:gd name="connsiteX2-335" fmla="*/ 7463102 w 7463102"/>
                <a:gd name="connsiteY2-336" fmla="*/ 6845300 h 6845300"/>
                <a:gd name="connsiteX3-337" fmla="*/ 2029089 w 7463102"/>
                <a:gd name="connsiteY3-338" fmla="*/ 6835776 h 6845300"/>
                <a:gd name="connsiteX4-339" fmla="*/ 2067544 w 7463102"/>
                <a:gd name="connsiteY4-340" fmla="*/ 5897563 h 6845300"/>
                <a:gd name="connsiteX5-341" fmla="*/ 1176602 w 7463102"/>
                <a:gd name="connsiteY5-342" fmla="*/ 4406900 h 6845300"/>
                <a:gd name="connsiteX6-343" fmla="*/ 71702 w 7463102"/>
                <a:gd name="connsiteY6-344" fmla="*/ 3098800 h 6845300"/>
                <a:gd name="connsiteX7-345" fmla="*/ 28424 w 7463102"/>
                <a:gd name="connsiteY7-346" fmla="*/ 2446045 h 6845300"/>
                <a:gd name="connsiteX8-347" fmla="*/ 320524 w 7463102"/>
                <a:gd name="connsiteY8-348" fmla="*/ 1692922 h 6845300"/>
                <a:gd name="connsiteX9-349" fmla="*/ 859102 w 7463102"/>
                <a:gd name="connsiteY9-350" fmla="*/ 753123 h 6845300"/>
                <a:gd name="connsiteX10-351" fmla="*/ 1227402 w 7463102"/>
                <a:gd name="connsiteY10-352" fmla="*/ 0 h 6845300"/>
                <a:gd name="connsiteX0-353" fmla="*/ 1227402 w 7463102"/>
                <a:gd name="connsiteY0-354" fmla="*/ 0 h 6845300"/>
                <a:gd name="connsiteX1-355" fmla="*/ 7463102 w 7463102"/>
                <a:gd name="connsiteY1-356" fmla="*/ 0 h 6845300"/>
                <a:gd name="connsiteX2-357" fmla="*/ 7463102 w 7463102"/>
                <a:gd name="connsiteY2-358" fmla="*/ 6845300 h 6845300"/>
                <a:gd name="connsiteX3-359" fmla="*/ 2029089 w 7463102"/>
                <a:gd name="connsiteY3-360" fmla="*/ 6835776 h 6845300"/>
                <a:gd name="connsiteX4-361" fmla="*/ 2067544 w 7463102"/>
                <a:gd name="connsiteY4-362" fmla="*/ 5897563 h 6845300"/>
                <a:gd name="connsiteX5-363" fmla="*/ 1176602 w 7463102"/>
                <a:gd name="connsiteY5-364" fmla="*/ 4406900 h 6845300"/>
                <a:gd name="connsiteX6-365" fmla="*/ 71702 w 7463102"/>
                <a:gd name="connsiteY6-366" fmla="*/ 3098800 h 6845300"/>
                <a:gd name="connsiteX7-367" fmla="*/ 28424 w 7463102"/>
                <a:gd name="connsiteY7-368" fmla="*/ 2446045 h 6845300"/>
                <a:gd name="connsiteX8-369" fmla="*/ 320524 w 7463102"/>
                <a:gd name="connsiteY8-370" fmla="*/ 1692922 h 6845300"/>
                <a:gd name="connsiteX9-371" fmla="*/ 859102 w 7463102"/>
                <a:gd name="connsiteY9-372" fmla="*/ 753123 h 6845300"/>
                <a:gd name="connsiteX10-373" fmla="*/ 1227402 w 7463102"/>
                <a:gd name="connsiteY10-374" fmla="*/ 0 h 6845300"/>
                <a:gd name="connsiteX0-375" fmla="*/ 1227402 w 7463102"/>
                <a:gd name="connsiteY0-376" fmla="*/ 0 h 6845300"/>
                <a:gd name="connsiteX1-377" fmla="*/ 7463102 w 7463102"/>
                <a:gd name="connsiteY1-378" fmla="*/ 0 h 6845300"/>
                <a:gd name="connsiteX2-379" fmla="*/ 7463102 w 7463102"/>
                <a:gd name="connsiteY2-380" fmla="*/ 6845300 h 6845300"/>
                <a:gd name="connsiteX3-381" fmla="*/ 2029089 w 7463102"/>
                <a:gd name="connsiteY3-382" fmla="*/ 6835776 h 6845300"/>
                <a:gd name="connsiteX4-383" fmla="*/ 2067544 w 7463102"/>
                <a:gd name="connsiteY4-384" fmla="*/ 5897563 h 6845300"/>
                <a:gd name="connsiteX5-385" fmla="*/ 1176602 w 7463102"/>
                <a:gd name="connsiteY5-386" fmla="*/ 4406900 h 6845300"/>
                <a:gd name="connsiteX6-387" fmla="*/ 71702 w 7463102"/>
                <a:gd name="connsiteY6-388" fmla="*/ 3098800 h 6845300"/>
                <a:gd name="connsiteX7-389" fmla="*/ 28424 w 7463102"/>
                <a:gd name="connsiteY7-390" fmla="*/ 2446045 h 6845300"/>
                <a:gd name="connsiteX8-391" fmla="*/ 320524 w 7463102"/>
                <a:gd name="connsiteY8-392" fmla="*/ 1692922 h 6845300"/>
                <a:gd name="connsiteX9-393" fmla="*/ 859102 w 7463102"/>
                <a:gd name="connsiteY9-394" fmla="*/ 753123 h 6845300"/>
                <a:gd name="connsiteX10-395" fmla="*/ 1227402 w 7463102"/>
                <a:gd name="connsiteY10-396" fmla="*/ 0 h 6845300"/>
                <a:gd name="connsiteX0-397" fmla="*/ 1227402 w 7463102"/>
                <a:gd name="connsiteY0-398" fmla="*/ 0 h 6845300"/>
                <a:gd name="connsiteX1-399" fmla="*/ 7463102 w 7463102"/>
                <a:gd name="connsiteY1-400" fmla="*/ 0 h 6845300"/>
                <a:gd name="connsiteX2-401" fmla="*/ 7463102 w 7463102"/>
                <a:gd name="connsiteY2-402" fmla="*/ 6845300 h 6845300"/>
                <a:gd name="connsiteX3-403" fmla="*/ 2029089 w 7463102"/>
                <a:gd name="connsiteY3-404" fmla="*/ 6835776 h 6845300"/>
                <a:gd name="connsiteX4-405" fmla="*/ 2053256 w 7463102"/>
                <a:gd name="connsiteY4-406" fmla="*/ 5897563 h 6845300"/>
                <a:gd name="connsiteX5-407" fmla="*/ 1176602 w 7463102"/>
                <a:gd name="connsiteY5-408" fmla="*/ 4406900 h 6845300"/>
                <a:gd name="connsiteX6-409" fmla="*/ 71702 w 7463102"/>
                <a:gd name="connsiteY6-410" fmla="*/ 3098800 h 6845300"/>
                <a:gd name="connsiteX7-411" fmla="*/ 28424 w 7463102"/>
                <a:gd name="connsiteY7-412" fmla="*/ 2446045 h 6845300"/>
                <a:gd name="connsiteX8-413" fmla="*/ 320524 w 7463102"/>
                <a:gd name="connsiteY8-414" fmla="*/ 1692922 h 6845300"/>
                <a:gd name="connsiteX9-415" fmla="*/ 859102 w 7463102"/>
                <a:gd name="connsiteY9-416" fmla="*/ 753123 h 6845300"/>
                <a:gd name="connsiteX10-417" fmla="*/ 1227402 w 7463102"/>
                <a:gd name="connsiteY10-418" fmla="*/ 0 h 6845300"/>
                <a:gd name="connsiteX0-419" fmla="*/ 1227402 w 7463102"/>
                <a:gd name="connsiteY0-420" fmla="*/ 0 h 6845300"/>
                <a:gd name="connsiteX1-421" fmla="*/ 7463102 w 7463102"/>
                <a:gd name="connsiteY1-422" fmla="*/ 0 h 6845300"/>
                <a:gd name="connsiteX2-423" fmla="*/ 7463102 w 7463102"/>
                <a:gd name="connsiteY2-424" fmla="*/ 6845300 h 6845300"/>
                <a:gd name="connsiteX3-425" fmla="*/ 2029089 w 7463102"/>
                <a:gd name="connsiteY3-426" fmla="*/ 6835776 h 6845300"/>
                <a:gd name="connsiteX4-427" fmla="*/ 2053256 w 7463102"/>
                <a:gd name="connsiteY4-428" fmla="*/ 5897563 h 6845300"/>
                <a:gd name="connsiteX5-429" fmla="*/ 1557602 w 7463102"/>
                <a:gd name="connsiteY5-430" fmla="*/ 4278312 h 6845300"/>
                <a:gd name="connsiteX6-431" fmla="*/ 71702 w 7463102"/>
                <a:gd name="connsiteY6-432" fmla="*/ 3098800 h 6845300"/>
                <a:gd name="connsiteX7-433" fmla="*/ 28424 w 7463102"/>
                <a:gd name="connsiteY7-434" fmla="*/ 2446045 h 6845300"/>
                <a:gd name="connsiteX8-435" fmla="*/ 320524 w 7463102"/>
                <a:gd name="connsiteY8-436" fmla="*/ 1692922 h 6845300"/>
                <a:gd name="connsiteX9-437" fmla="*/ 859102 w 7463102"/>
                <a:gd name="connsiteY9-438" fmla="*/ 753123 h 6845300"/>
                <a:gd name="connsiteX10-439" fmla="*/ 1227402 w 7463102"/>
                <a:gd name="connsiteY10-440" fmla="*/ 0 h 6845300"/>
                <a:gd name="connsiteX0-441" fmla="*/ 1227402 w 7463102"/>
                <a:gd name="connsiteY0-442" fmla="*/ 0 h 6845300"/>
                <a:gd name="connsiteX1-443" fmla="*/ 7463102 w 7463102"/>
                <a:gd name="connsiteY1-444" fmla="*/ 0 h 6845300"/>
                <a:gd name="connsiteX2-445" fmla="*/ 7463102 w 7463102"/>
                <a:gd name="connsiteY2-446" fmla="*/ 6845300 h 6845300"/>
                <a:gd name="connsiteX3-447" fmla="*/ 2029089 w 7463102"/>
                <a:gd name="connsiteY3-448" fmla="*/ 6835776 h 6845300"/>
                <a:gd name="connsiteX4-449" fmla="*/ 2053256 w 7463102"/>
                <a:gd name="connsiteY4-450" fmla="*/ 5897563 h 6845300"/>
                <a:gd name="connsiteX5-451" fmla="*/ 1190890 w 7463102"/>
                <a:gd name="connsiteY5-452" fmla="*/ 4425949 h 6845300"/>
                <a:gd name="connsiteX6-453" fmla="*/ 71702 w 7463102"/>
                <a:gd name="connsiteY6-454" fmla="*/ 3098800 h 6845300"/>
                <a:gd name="connsiteX7-455" fmla="*/ 28424 w 7463102"/>
                <a:gd name="connsiteY7-456" fmla="*/ 2446045 h 6845300"/>
                <a:gd name="connsiteX8-457" fmla="*/ 320524 w 7463102"/>
                <a:gd name="connsiteY8-458" fmla="*/ 1692922 h 6845300"/>
                <a:gd name="connsiteX9-459" fmla="*/ 859102 w 7463102"/>
                <a:gd name="connsiteY9-460" fmla="*/ 753123 h 6845300"/>
                <a:gd name="connsiteX10-461" fmla="*/ 1227402 w 7463102"/>
                <a:gd name="connsiteY10-462" fmla="*/ 0 h 6845300"/>
                <a:gd name="connsiteX0-463" fmla="*/ 1227402 w 7463102"/>
                <a:gd name="connsiteY0-464" fmla="*/ 0 h 6845300"/>
                <a:gd name="connsiteX1-465" fmla="*/ 7463102 w 7463102"/>
                <a:gd name="connsiteY1-466" fmla="*/ 0 h 6845300"/>
                <a:gd name="connsiteX2-467" fmla="*/ 7463102 w 7463102"/>
                <a:gd name="connsiteY2-468" fmla="*/ 6845300 h 6845300"/>
                <a:gd name="connsiteX3-469" fmla="*/ 2029089 w 7463102"/>
                <a:gd name="connsiteY3-470" fmla="*/ 6835776 h 6845300"/>
                <a:gd name="connsiteX4-471" fmla="*/ 2053256 w 7463102"/>
                <a:gd name="connsiteY4-472" fmla="*/ 5897563 h 6845300"/>
                <a:gd name="connsiteX5-473" fmla="*/ 1190890 w 7463102"/>
                <a:gd name="connsiteY5-474" fmla="*/ 4425949 h 6845300"/>
                <a:gd name="connsiteX6-475" fmla="*/ 71702 w 7463102"/>
                <a:gd name="connsiteY6-476" fmla="*/ 3098800 h 6845300"/>
                <a:gd name="connsiteX7-477" fmla="*/ 28424 w 7463102"/>
                <a:gd name="connsiteY7-478" fmla="*/ 2446045 h 6845300"/>
                <a:gd name="connsiteX8-479" fmla="*/ 320524 w 7463102"/>
                <a:gd name="connsiteY8-480" fmla="*/ 1692922 h 6845300"/>
                <a:gd name="connsiteX9-481" fmla="*/ 859102 w 7463102"/>
                <a:gd name="connsiteY9-482" fmla="*/ 753123 h 6845300"/>
                <a:gd name="connsiteX10-483" fmla="*/ 1227402 w 7463102"/>
                <a:gd name="connsiteY10-484" fmla="*/ 0 h 6845300"/>
                <a:gd name="connsiteX0-485" fmla="*/ 1204429 w 7440129"/>
                <a:gd name="connsiteY0-486" fmla="*/ 0 h 6845300"/>
                <a:gd name="connsiteX1-487" fmla="*/ 7440129 w 7440129"/>
                <a:gd name="connsiteY1-488" fmla="*/ 0 h 6845300"/>
                <a:gd name="connsiteX2-489" fmla="*/ 7440129 w 7440129"/>
                <a:gd name="connsiteY2-490" fmla="*/ 6845300 h 6845300"/>
                <a:gd name="connsiteX3-491" fmla="*/ 2006116 w 7440129"/>
                <a:gd name="connsiteY3-492" fmla="*/ 6835776 h 6845300"/>
                <a:gd name="connsiteX4-493" fmla="*/ 2030283 w 7440129"/>
                <a:gd name="connsiteY4-494" fmla="*/ 5897563 h 6845300"/>
                <a:gd name="connsiteX5-495" fmla="*/ 1167917 w 7440129"/>
                <a:gd name="connsiteY5-496" fmla="*/ 4425949 h 6845300"/>
                <a:gd name="connsiteX6-497" fmla="*/ 177317 w 7440129"/>
                <a:gd name="connsiteY6-498" fmla="*/ 3070225 h 6845300"/>
                <a:gd name="connsiteX7-499" fmla="*/ 5451 w 7440129"/>
                <a:gd name="connsiteY7-500" fmla="*/ 2446045 h 6845300"/>
                <a:gd name="connsiteX8-501" fmla="*/ 297551 w 7440129"/>
                <a:gd name="connsiteY8-502" fmla="*/ 1692922 h 6845300"/>
                <a:gd name="connsiteX9-503" fmla="*/ 836129 w 7440129"/>
                <a:gd name="connsiteY9-504" fmla="*/ 753123 h 6845300"/>
                <a:gd name="connsiteX10-505" fmla="*/ 1204429 w 7440129"/>
                <a:gd name="connsiteY10-506" fmla="*/ 0 h 6845300"/>
                <a:gd name="connsiteX0-507" fmla="*/ 1210439 w 7446139"/>
                <a:gd name="connsiteY0-508" fmla="*/ 0 h 6845300"/>
                <a:gd name="connsiteX1-509" fmla="*/ 7446139 w 7446139"/>
                <a:gd name="connsiteY1-510" fmla="*/ 0 h 6845300"/>
                <a:gd name="connsiteX2-511" fmla="*/ 7446139 w 7446139"/>
                <a:gd name="connsiteY2-512" fmla="*/ 6845300 h 6845300"/>
                <a:gd name="connsiteX3-513" fmla="*/ 2012126 w 7446139"/>
                <a:gd name="connsiteY3-514" fmla="*/ 6835776 h 6845300"/>
                <a:gd name="connsiteX4-515" fmla="*/ 2036293 w 7446139"/>
                <a:gd name="connsiteY4-516" fmla="*/ 5897563 h 6845300"/>
                <a:gd name="connsiteX5-517" fmla="*/ 1173927 w 7446139"/>
                <a:gd name="connsiteY5-518" fmla="*/ 4425949 h 6845300"/>
                <a:gd name="connsiteX6-519" fmla="*/ 111889 w 7446139"/>
                <a:gd name="connsiteY6-520" fmla="*/ 3070225 h 6845300"/>
                <a:gd name="connsiteX7-521" fmla="*/ 11461 w 7446139"/>
                <a:gd name="connsiteY7-522" fmla="*/ 2446045 h 6845300"/>
                <a:gd name="connsiteX8-523" fmla="*/ 303561 w 7446139"/>
                <a:gd name="connsiteY8-524" fmla="*/ 1692922 h 6845300"/>
                <a:gd name="connsiteX9-525" fmla="*/ 842139 w 7446139"/>
                <a:gd name="connsiteY9-526" fmla="*/ 753123 h 6845300"/>
                <a:gd name="connsiteX10-527" fmla="*/ 1210439 w 7446139"/>
                <a:gd name="connsiteY10-528" fmla="*/ 0 h 6845300"/>
                <a:gd name="connsiteX0-529" fmla="*/ 1210439 w 7446139"/>
                <a:gd name="connsiteY0-530" fmla="*/ 0 h 6845300"/>
                <a:gd name="connsiteX1-531" fmla="*/ 7446139 w 7446139"/>
                <a:gd name="connsiteY1-532" fmla="*/ 0 h 6845300"/>
                <a:gd name="connsiteX2-533" fmla="*/ 7446139 w 7446139"/>
                <a:gd name="connsiteY2-534" fmla="*/ 6845300 h 6845300"/>
                <a:gd name="connsiteX3-535" fmla="*/ 2012126 w 7446139"/>
                <a:gd name="connsiteY3-536" fmla="*/ 6835776 h 6845300"/>
                <a:gd name="connsiteX4-537" fmla="*/ 2036293 w 7446139"/>
                <a:gd name="connsiteY4-538" fmla="*/ 5897563 h 6845300"/>
                <a:gd name="connsiteX5-539" fmla="*/ 1140590 w 7446139"/>
                <a:gd name="connsiteY5-540" fmla="*/ 4435474 h 6845300"/>
                <a:gd name="connsiteX6-541" fmla="*/ 111889 w 7446139"/>
                <a:gd name="connsiteY6-542" fmla="*/ 3070225 h 6845300"/>
                <a:gd name="connsiteX7-543" fmla="*/ 11461 w 7446139"/>
                <a:gd name="connsiteY7-544" fmla="*/ 2446045 h 6845300"/>
                <a:gd name="connsiteX8-545" fmla="*/ 303561 w 7446139"/>
                <a:gd name="connsiteY8-546" fmla="*/ 1692922 h 6845300"/>
                <a:gd name="connsiteX9-547" fmla="*/ 842139 w 7446139"/>
                <a:gd name="connsiteY9-548" fmla="*/ 753123 h 6845300"/>
                <a:gd name="connsiteX10-549" fmla="*/ 1210439 w 7446139"/>
                <a:gd name="connsiteY10-550" fmla="*/ 0 h 6845300"/>
                <a:gd name="connsiteX0-551" fmla="*/ 1210439 w 7446139"/>
                <a:gd name="connsiteY0-552" fmla="*/ 0 h 6845300"/>
                <a:gd name="connsiteX1-553" fmla="*/ 7446139 w 7446139"/>
                <a:gd name="connsiteY1-554" fmla="*/ 0 h 6845300"/>
                <a:gd name="connsiteX2-555" fmla="*/ 7446139 w 7446139"/>
                <a:gd name="connsiteY2-556" fmla="*/ 6845300 h 6845300"/>
                <a:gd name="connsiteX3-557" fmla="*/ 2012126 w 7446139"/>
                <a:gd name="connsiteY3-558" fmla="*/ 6835776 h 6845300"/>
                <a:gd name="connsiteX4-559" fmla="*/ 2036293 w 7446139"/>
                <a:gd name="connsiteY4-560" fmla="*/ 5897563 h 6845300"/>
                <a:gd name="connsiteX5-561" fmla="*/ 1140590 w 7446139"/>
                <a:gd name="connsiteY5-562" fmla="*/ 4435474 h 6845300"/>
                <a:gd name="connsiteX6-563" fmla="*/ 111889 w 7446139"/>
                <a:gd name="connsiteY6-564" fmla="*/ 3070225 h 6845300"/>
                <a:gd name="connsiteX7-565" fmla="*/ 11461 w 7446139"/>
                <a:gd name="connsiteY7-566" fmla="*/ 2446045 h 6845300"/>
                <a:gd name="connsiteX8-567" fmla="*/ 303561 w 7446139"/>
                <a:gd name="connsiteY8-568" fmla="*/ 1692922 h 6845300"/>
                <a:gd name="connsiteX9-569" fmla="*/ 842139 w 7446139"/>
                <a:gd name="connsiteY9-570" fmla="*/ 753123 h 6845300"/>
                <a:gd name="connsiteX10-571" fmla="*/ 1210439 w 7446139"/>
                <a:gd name="connsiteY10-572" fmla="*/ 0 h 6845300"/>
                <a:gd name="connsiteX0-573" fmla="*/ 1210439 w 7446139"/>
                <a:gd name="connsiteY0-574" fmla="*/ 0 h 6845300"/>
                <a:gd name="connsiteX1-575" fmla="*/ 7446139 w 7446139"/>
                <a:gd name="connsiteY1-576" fmla="*/ 0 h 6845300"/>
                <a:gd name="connsiteX2-577" fmla="*/ 7446139 w 7446139"/>
                <a:gd name="connsiteY2-578" fmla="*/ 6845300 h 6845300"/>
                <a:gd name="connsiteX3-579" fmla="*/ 2012126 w 7446139"/>
                <a:gd name="connsiteY3-580" fmla="*/ 6835776 h 6845300"/>
                <a:gd name="connsiteX4-581" fmla="*/ 2036293 w 7446139"/>
                <a:gd name="connsiteY4-582" fmla="*/ 5897563 h 6845300"/>
                <a:gd name="connsiteX5-583" fmla="*/ 1140590 w 7446139"/>
                <a:gd name="connsiteY5-584" fmla="*/ 4435474 h 6845300"/>
                <a:gd name="connsiteX6-585" fmla="*/ 111889 w 7446139"/>
                <a:gd name="connsiteY6-586" fmla="*/ 3070225 h 6845300"/>
                <a:gd name="connsiteX7-587" fmla="*/ 11461 w 7446139"/>
                <a:gd name="connsiteY7-588" fmla="*/ 2446045 h 6845300"/>
                <a:gd name="connsiteX8-589" fmla="*/ 303561 w 7446139"/>
                <a:gd name="connsiteY8-590" fmla="*/ 1692922 h 6845300"/>
                <a:gd name="connsiteX9-591" fmla="*/ 842139 w 7446139"/>
                <a:gd name="connsiteY9-592" fmla="*/ 753123 h 6845300"/>
                <a:gd name="connsiteX10-593" fmla="*/ 1210439 w 7446139"/>
                <a:gd name="connsiteY10-594" fmla="*/ 0 h 6845300"/>
                <a:gd name="connsiteX0-595" fmla="*/ 1210439 w 7446139"/>
                <a:gd name="connsiteY0-596" fmla="*/ 0 h 6845300"/>
                <a:gd name="connsiteX1-597" fmla="*/ 7446139 w 7446139"/>
                <a:gd name="connsiteY1-598" fmla="*/ 0 h 6845300"/>
                <a:gd name="connsiteX2-599" fmla="*/ 7446139 w 7446139"/>
                <a:gd name="connsiteY2-600" fmla="*/ 6845300 h 6845300"/>
                <a:gd name="connsiteX3-601" fmla="*/ 2012126 w 7446139"/>
                <a:gd name="connsiteY3-602" fmla="*/ 6835776 h 6845300"/>
                <a:gd name="connsiteX4-603" fmla="*/ 2036293 w 7446139"/>
                <a:gd name="connsiteY4-604" fmla="*/ 5897563 h 6845300"/>
                <a:gd name="connsiteX5-605" fmla="*/ 1159640 w 7446139"/>
                <a:gd name="connsiteY5-606" fmla="*/ 4425949 h 6845300"/>
                <a:gd name="connsiteX6-607" fmla="*/ 111889 w 7446139"/>
                <a:gd name="connsiteY6-608" fmla="*/ 3070225 h 6845300"/>
                <a:gd name="connsiteX7-609" fmla="*/ 11461 w 7446139"/>
                <a:gd name="connsiteY7-610" fmla="*/ 2446045 h 6845300"/>
                <a:gd name="connsiteX8-611" fmla="*/ 303561 w 7446139"/>
                <a:gd name="connsiteY8-612" fmla="*/ 1692922 h 6845300"/>
                <a:gd name="connsiteX9-613" fmla="*/ 842139 w 7446139"/>
                <a:gd name="connsiteY9-614" fmla="*/ 753123 h 6845300"/>
                <a:gd name="connsiteX10-615" fmla="*/ 1210439 w 7446139"/>
                <a:gd name="connsiteY10-616" fmla="*/ 0 h 6845300"/>
                <a:gd name="connsiteX0-617" fmla="*/ 1210439 w 7446139"/>
                <a:gd name="connsiteY0-618" fmla="*/ 0 h 6845300"/>
                <a:gd name="connsiteX1-619" fmla="*/ 7446139 w 7446139"/>
                <a:gd name="connsiteY1-620" fmla="*/ 0 h 6845300"/>
                <a:gd name="connsiteX2-621" fmla="*/ 7446139 w 7446139"/>
                <a:gd name="connsiteY2-622" fmla="*/ 6845300 h 6845300"/>
                <a:gd name="connsiteX3-623" fmla="*/ 2012126 w 7446139"/>
                <a:gd name="connsiteY3-624" fmla="*/ 6835776 h 6845300"/>
                <a:gd name="connsiteX4-625" fmla="*/ 2036293 w 7446139"/>
                <a:gd name="connsiteY4-626" fmla="*/ 5897563 h 6845300"/>
                <a:gd name="connsiteX5-627" fmla="*/ 1140590 w 7446139"/>
                <a:gd name="connsiteY5-628" fmla="*/ 4435474 h 6845300"/>
                <a:gd name="connsiteX6-629" fmla="*/ 111889 w 7446139"/>
                <a:gd name="connsiteY6-630" fmla="*/ 3070225 h 6845300"/>
                <a:gd name="connsiteX7-631" fmla="*/ 11461 w 7446139"/>
                <a:gd name="connsiteY7-632" fmla="*/ 2446045 h 6845300"/>
                <a:gd name="connsiteX8-633" fmla="*/ 303561 w 7446139"/>
                <a:gd name="connsiteY8-634" fmla="*/ 1692922 h 6845300"/>
                <a:gd name="connsiteX9-635" fmla="*/ 842139 w 7446139"/>
                <a:gd name="connsiteY9-636" fmla="*/ 753123 h 6845300"/>
                <a:gd name="connsiteX10-637" fmla="*/ 1210439 w 7446139"/>
                <a:gd name="connsiteY10-638" fmla="*/ 0 h 6845300"/>
                <a:gd name="connsiteX0-639" fmla="*/ 1210439 w 7446139"/>
                <a:gd name="connsiteY0-640" fmla="*/ 0 h 6845300"/>
                <a:gd name="connsiteX1-641" fmla="*/ 7446139 w 7446139"/>
                <a:gd name="connsiteY1-642" fmla="*/ 0 h 6845300"/>
                <a:gd name="connsiteX2-643" fmla="*/ 7446139 w 7446139"/>
                <a:gd name="connsiteY2-644" fmla="*/ 6845300 h 6845300"/>
                <a:gd name="connsiteX3-645" fmla="*/ 2012126 w 7446139"/>
                <a:gd name="connsiteY3-646" fmla="*/ 6835776 h 6845300"/>
                <a:gd name="connsiteX4-647" fmla="*/ 2036293 w 7446139"/>
                <a:gd name="connsiteY4-648" fmla="*/ 5897563 h 6845300"/>
                <a:gd name="connsiteX5-649" fmla="*/ 1140590 w 7446139"/>
                <a:gd name="connsiteY5-650" fmla="*/ 4435474 h 6845300"/>
                <a:gd name="connsiteX6-651" fmla="*/ 111889 w 7446139"/>
                <a:gd name="connsiteY6-652" fmla="*/ 3070225 h 6845300"/>
                <a:gd name="connsiteX7-653" fmla="*/ 11461 w 7446139"/>
                <a:gd name="connsiteY7-654" fmla="*/ 2446045 h 6845300"/>
                <a:gd name="connsiteX8-655" fmla="*/ 303561 w 7446139"/>
                <a:gd name="connsiteY8-656" fmla="*/ 1692922 h 6845300"/>
                <a:gd name="connsiteX9-657" fmla="*/ 842139 w 7446139"/>
                <a:gd name="connsiteY9-658" fmla="*/ 753123 h 6845300"/>
                <a:gd name="connsiteX10-659" fmla="*/ 1210439 w 7446139"/>
                <a:gd name="connsiteY10-660" fmla="*/ 0 h 6845300"/>
                <a:gd name="connsiteX0-661" fmla="*/ 1210439 w 7446139"/>
                <a:gd name="connsiteY0-662" fmla="*/ 0 h 6845300"/>
                <a:gd name="connsiteX1-663" fmla="*/ 7446139 w 7446139"/>
                <a:gd name="connsiteY1-664" fmla="*/ 0 h 6845300"/>
                <a:gd name="connsiteX2-665" fmla="*/ 7446139 w 7446139"/>
                <a:gd name="connsiteY2-666" fmla="*/ 6845300 h 6845300"/>
                <a:gd name="connsiteX3-667" fmla="*/ 2012126 w 7446139"/>
                <a:gd name="connsiteY3-668" fmla="*/ 6835776 h 6845300"/>
                <a:gd name="connsiteX4-669" fmla="*/ 2036293 w 7446139"/>
                <a:gd name="connsiteY4-670" fmla="*/ 5897563 h 6845300"/>
                <a:gd name="connsiteX5-671" fmla="*/ 1140590 w 7446139"/>
                <a:gd name="connsiteY5-672" fmla="*/ 4435474 h 6845300"/>
                <a:gd name="connsiteX6-673" fmla="*/ 111889 w 7446139"/>
                <a:gd name="connsiteY6-674" fmla="*/ 3070225 h 6845300"/>
                <a:gd name="connsiteX7-675" fmla="*/ 11461 w 7446139"/>
                <a:gd name="connsiteY7-676" fmla="*/ 2446045 h 6845300"/>
                <a:gd name="connsiteX8-677" fmla="*/ 274986 w 7446139"/>
                <a:gd name="connsiteY8-678" fmla="*/ 1678635 h 6845300"/>
                <a:gd name="connsiteX9-679" fmla="*/ 842139 w 7446139"/>
                <a:gd name="connsiteY9-680" fmla="*/ 753123 h 6845300"/>
                <a:gd name="connsiteX10-681" fmla="*/ 1210439 w 7446139"/>
                <a:gd name="connsiteY10-682" fmla="*/ 0 h 6845300"/>
                <a:gd name="connsiteX0-683" fmla="*/ 1391414 w 7446139"/>
                <a:gd name="connsiteY0-684" fmla="*/ 133351 h 6845300"/>
                <a:gd name="connsiteX1-685" fmla="*/ 7446139 w 7446139"/>
                <a:gd name="connsiteY1-686" fmla="*/ 0 h 6845300"/>
                <a:gd name="connsiteX2-687" fmla="*/ 7446139 w 7446139"/>
                <a:gd name="connsiteY2-688" fmla="*/ 6845300 h 6845300"/>
                <a:gd name="connsiteX3-689" fmla="*/ 2012126 w 7446139"/>
                <a:gd name="connsiteY3-690" fmla="*/ 6835776 h 6845300"/>
                <a:gd name="connsiteX4-691" fmla="*/ 2036293 w 7446139"/>
                <a:gd name="connsiteY4-692" fmla="*/ 5897563 h 6845300"/>
                <a:gd name="connsiteX5-693" fmla="*/ 1140590 w 7446139"/>
                <a:gd name="connsiteY5-694" fmla="*/ 4435474 h 6845300"/>
                <a:gd name="connsiteX6-695" fmla="*/ 111889 w 7446139"/>
                <a:gd name="connsiteY6-696" fmla="*/ 3070225 h 6845300"/>
                <a:gd name="connsiteX7-697" fmla="*/ 11461 w 7446139"/>
                <a:gd name="connsiteY7-698" fmla="*/ 2446045 h 6845300"/>
                <a:gd name="connsiteX8-699" fmla="*/ 274986 w 7446139"/>
                <a:gd name="connsiteY8-700" fmla="*/ 1678635 h 6845300"/>
                <a:gd name="connsiteX9-701" fmla="*/ 842139 w 7446139"/>
                <a:gd name="connsiteY9-702" fmla="*/ 753123 h 6845300"/>
                <a:gd name="connsiteX10-703" fmla="*/ 1391414 w 7446139"/>
                <a:gd name="connsiteY10-704" fmla="*/ 133351 h 6845300"/>
                <a:gd name="connsiteX0-705" fmla="*/ 1210439 w 7446139"/>
                <a:gd name="connsiteY0-706" fmla="*/ 4763 h 6845300"/>
                <a:gd name="connsiteX1-707" fmla="*/ 7446139 w 7446139"/>
                <a:gd name="connsiteY1-708" fmla="*/ 0 h 6845300"/>
                <a:gd name="connsiteX2-709" fmla="*/ 7446139 w 7446139"/>
                <a:gd name="connsiteY2-710" fmla="*/ 6845300 h 6845300"/>
                <a:gd name="connsiteX3-711" fmla="*/ 2012126 w 7446139"/>
                <a:gd name="connsiteY3-712" fmla="*/ 6835776 h 6845300"/>
                <a:gd name="connsiteX4-713" fmla="*/ 2036293 w 7446139"/>
                <a:gd name="connsiteY4-714" fmla="*/ 5897563 h 6845300"/>
                <a:gd name="connsiteX5-715" fmla="*/ 1140590 w 7446139"/>
                <a:gd name="connsiteY5-716" fmla="*/ 4435474 h 6845300"/>
                <a:gd name="connsiteX6-717" fmla="*/ 111889 w 7446139"/>
                <a:gd name="connsiteY6-718" fmla="*/ 3070225 h 6845300"/>
                <a:gd name="connsiteX7-719" fmla="*/ 11461 w 7446139"/>
                <a:gd name="connsiteY7-720" fmla="*/ 2446045 h 6845300"/>
                <a:gd name="connsiteX8-721" fmla="*/ 274986 w 7446139"/>
                <a:gd name="connsiteY8-722" fmla="*/ 1678635 h 6845300"/>
                <a:gd name="connsiteX9-723" fmla="*/ 842139 w 7446139"/>
                <a:gd name="connsiteY9-724" fmla="*/ 753123 h 6845300"/>
                <a:gd name="connsiteX10-725" fmla="*/ 1210439 w 7446139"/>
                <a:gd name="connsiteY10-726" fmla="*/ 4763 h 6845300"/>
                <a:gd name="connsiteX0-727" fmla="*/ 1210439 w 7446139"/>
                <a:gd name="connsiteY0-728" fmla="*/ 4763 h 6845300"/>
                <a:gd name="connsiteX1-729" fmla="*/ 7446139 w 7446139"/>
                <a:gd name="connsiteY1-730" fmla="*/ 0 h 6845300"/>
                <a:gd name="connsiteX2-731" fmla="*/ 7446139 w 7446139"/>
                <a:gd name="connsiteY2-732" fmla="*/ 6845300 h 6845300"/>
                <a:gd name="connsiteX3-733" fmla="*/ 2012126 w 7446139"/>
                <a:gd name="connsiteY3-734" fmla="*/ 6835776 h 6845300"/>
                <a:gd name="connsiteX4-735" fmla="*/ 2036293 w 7446139"/>
                <a:gd name="connsiteY4-736" fmla="*/ 5897563 h 6845300"/>
                <a:gd name="connsiteX5-737" fmla="*/ 1140590 w 7446139"/>
                <a:gd name="connsiteY5-738" fmla="*/ 4435474 h 6845300"/>
                <a:gd name="connsiteX6-739" fmla="*/ 111889 w 7446139"/>
                <a:gd name="connsiteY6-740" fmla="*/ 3070225 h 6845300"/>
                <a:gd name="connsiteX7-741" fmla="*/ 11461 w 7446139"/>
                <a:gd name="connsiteY7-742" fmla="*/ 2446045 h 6845300"/>
                <a:gd name="connsiteX8-743" fmla="*/ 274986 w 7446139"/>
                <a:gd name="connsiteY8-744" fmla="*/ 1678635 h 6845300"/>
                <a:gd name="connsiteX9-745" fmla="*/ 842139 w 7446139"/>
                <a:gd name="connsiteY9-746" fmla="*/ 753123 h 6845300"/>
                <a:gd name="connsiteX10-747" fmla="*/ 1210439 w 7446139"/>
                <a:gd name="connsiteY10-748" fmla="*/ 4763 h 6845300"/>
                <a:gd name="connsiteX0-749" fmla="*/ 1210439 w 7446139"/>
                <a:gd name="connsiteY0-750" fmla="*/ 4763 h 6845300"/>
                <a:gd name="connsiteX1-751" fmla="*/ 7446139 w 7446139"/>
                <a:gd name="connsiteY1-752" fmla="*/ 0 h 6845300"/>
                <a:gd name="connsiteX2-753" fmla="*/ 7446139 w 7446139"/>
                <a:gd name="connsiteY2-754" fmla="*/ 6845300 h 6845300"/>
                <a:gd name="connsiteX3-755" fmla="*/ 2012126 w 7446139"/>
                <a:gd name="connsiteY3-756" fmla="*/ 6835776 h 6845300"/>
                <a:gd name="connsiteX4-757" fmla="*/ 2036293 w 7446139"/>
                <a:gd name="connsiteY4-758" fmla="*/ 5897563 h 6845300"/>
                <a:gd name="connsiteX5-759" fmla="*/ 1140590 w 7446139"/>
                <a:gd name="connsiteY5-760" fmla="*/ 4435474 h 6845300"/>
                <a:gd name="connsiteX6-761" fmla="*/ 111889 w 7446139"/>
                <a:gd name="connsiteY6-762" fmla="*/ 3070225 h 6845300"/>
                <a:gd name="connsiteX7-763" fmla="*/ 11461 w 7446139"/>
                <a:gd name="connsiteY7-764" fmla="*/ 2446045 h 6845300"/>
                <a:gd name="connsiteX8-765" fmla="*/ 274986 w 7446139"/>
                <a:gd name="connsiteY8-766" fmla="*/ 1678635 h 6845300"/>
                <a:gd name="connsiteX9-767" fmla="*/ 875476 w 7446139"/>
                <a:gd name="connsiteY9-768" fmla="*/ 753123 h 6845300"/>
                <a:gd name="connsiteX10-769" fmla="*/ 1210439 w 7446139"/>
                <a:gd name="connsiteY10-770" fmla="*/ 4763 h 6845300"/>
                <a:gd name="connsiteX0-771" fmla="*/ 1210439 w 7446139"/>
                <a:gd name="connsiteY0-772" fmla="*/ 4763 h 6845300"/>
                <a:gd name="connsiteX1-773" fmla="*/ 7446139 w 7446139"/>
                <a:gd name="connsiteY1-774" fmla="*/ 0 h 6845300"/>
                <a:gd name="connsiteX2-775" fmla="*/ 7446139 w 7446139"/>
                <a:gd name="connsiteY2-776" fmla="*/ 6845300 h 6845300"/>
                <a:gd name="connsiteX3-777" fmla="*/ 2012126 w 7446139"/>
                <a:gd name="connsiteY3-778" fmla="*/ 6835776 h 6845300"/>
                <a:gd name="connsiteX4-779" fmla="*/ 2036293 w 7446139"/>
                <a:gd name="connsiteY4-780" fmla="*/ 5897563 h 6845300"/>
                <a:gd name="connsiteX5-781" fmla="*/ 1140590 w 7446139"/>
                <a:gd name="connsiteY5-782" fmla="*/ 4435474 h 6845300"/>
                <a:gd name="connsiteX6-783" fmla="*/ 111889 w 7446139"/>
                <a:gd name="connsiteY6-784" fmla="*/ 3070225 h 6845300"/>
                <a:gd name="connsiteX7-785" fmla="*/ 11461 w 7446139"/>
                <a:gd name="connsiteY7-786" fmla="*/ 2446045 h 6845300"/>
                <a:gd name="connsiteX8-787" fmla="*/ 274986 w 7446139"/>
                <a:gd name="connsiteY8-788" fmla="*/ 1678635 h 6845300"/>
                <a:gd name="connsiteX9-789" fmla="*/ 851664 w 7446139"/>
                <a:gd name="connsiteY9-790" fmla="*/ 753123 h 6845300"/>
                <a:gd name="connsiteX10-791" fmla="*/ 1210439 w 7446139"/>
                <a:gd name="connsiteY10-792" fmla="*/ 4763 h 6845300"/>
                <a:gd name="connsiteX0-793" fmla="*/ 1210439 w 7446139"/>
                <a:gd name="connsiteY0-794" fmla="*/ 4763 h 6845300"/>
                <a:gd name="connsiteX1-795" fmla="*/ 7446139 w 7446139"/>
                <a:gd name="connsiteY1-796" fmla="*/ 0 h 6845300"/>
                <a:gd name="connsiteX2-797" fmla="*/ 7446139 w 7446139"/>
                <a:gd name="connsiteY2-798" fmla="*/ 6845300 h 6845300"/>
                <a:gd name="connsiteX3-799" fmla="*/ 2012126 w 7446139"/>
                <a:gd name="connsiteY3-800" fmla="*/ 6835776 h 6845300"/>
                <a:gd name="connsiteX4-801" fmla="*/ 2036293 w 7446139"/>
                <a:gd name="connsiteY4-802" fmla="*/ 5897563 h 6845300"/>
                <a:gd name="connsiteX5-803" fmla="*/ 1140590 w 7446139"/>
                <a:gd name="connsiteY5-804" fmla="*/ 4435474 h 6845300"/>
                <a:gd name="connsiteX6-805" fmla="*/ 111889 w 7446139"/>
                <a:gd name="connsiteY6-806" fmla="*/ 3070225 h 6845300"/>
                <a:gd name="connsiteX7-807" fmla="*/ 11461 w 7446139"/>
                <a:gd name="connsiteY7-808" fmla="*/ 2446045 h 6845300"/>
                <a:gd name="connsiteX8-809" fmla="*/ 274986 w 7446139"/>
                <a:gd name="connsiteY8-810" fmla="*/ 1678635 h 6845300"/>
                <a:gd name="connsiteX9-811" fmla="*/ 851664 w 7446139"/>
                <a:gd name="connsiteY9-812" fmla="*/ 753123 h 6845300"/>
                <a:gd name="connsiteX10-813" fmla="*/ 1210439 w 7446139"/>
                <a:gd name="connsiteY10-814" fmla="*/ 4763 h 6845300"/>
                <a:gd name="connsiteX0-815" fmla="*/ 1210439 w 7446139"/>
                <a:gd name="connsiteY0-816" fmla="*/ 4763 h 6845300"/>
                <a:gd name="connsiteX1-817" fmla="*/ 7446139 w 7446139"/>
                <a:gd name="connsiteY1-818" fmla="*/ 0 h 6845300"/>
                <a:gd name="connsiteX2-819" fmla="*/ 7446139 w 7446139"/>
                <a:gd name="connsiteY2-820" fmla="*/ 6845300 h 6845300"/>
                <a:gd name="connsiteX3-821" fmla="*/ 2012126 w 7446139"/>
                <a:gd name="connsiteY3-822" fmla="*/ 6835776 h 6845300"/>
                <a:gd name="connsiteX4-823" fmla="*/ 2036293 w 7446139"/>
                <a:gd name="connsiteY4-824" fmla="*/ 5897563 h 6845300"/>
                <a:gd name="connsiteX5-825" fmla="*/ 1140590 w 7446139"/>
                <a:gd name="connsiteY5-826" fmla="*/ 4435474 h 6845300"/>
                <a:gd name="connsiteX6-827" fmla="*/ 111889 w 7446139"/>
                <a:gd name="connsiteY6-828" fmla="*/ 3070225 h 6845300"/>
                <a:gd name="connsiteX7-829" fmla="*/ 11461 w 7446139"/>
                <a:gd name="connsiteY7-830" fmla="*/ 2446045 h 6845300"/>
                <a:gd name="connsiteX8-831" fmla="*/ 274986 w 7446139"/>
                <a:gd name="connsiteY8-832" fmla="*/ 1678635 h 6845300"/>
                <a:gd name="connsiteX9-833" fmla="*/ 851664 w 7446139"/>
                <a:gd name="connsiteY9-834" fmla="*/ 753123 h 6845300"/>
                <a:gd name="connsiteX10-835" fmla="*/ 1210439 w 7446139"/>
                <a:gd name="connsiteY10-836" fmla="*/ 4763 h 6845300"/>
                <a:gd name="connsiteX0-837" fmla="*/ 1210439 w 7446139"/>
                <a:gd name="connsiteY0-838" fmla="*/ 4763 h 6845300"/>
                <a:gd name="connsiteX1-839" fmla="*/ 7446139 w 7446139"/>
                <a:gd name="connsiteY1-840" fmla="*/ 0 h 6845300"/>
                <a:gd name="connsiteX2-841" fmla="*/ 7446139 w 7446139"/>
                <a:gd name="connsiteY2-842" fmla="*/ 6845300 h 6845300"/>
                <a:gd name="connsiteX3-843" fmla="*/ 2012126 w 7446139"/>
                <a:gd name="connsiteY3-844" fmla="*/ 6835776 h 6845300"/>
                <a:gd name="connsiteX4-845" fmla="*/ 2036293 w 7446139"/>
                <a:gd name="connsiteY4-846" fmla="*/ 5897563 h 6845300"/>
                <a:gd name="connsiteX5-847" fmla="*/ 1140590 w 7446139"/>
                <a:gd name="connsiteY5-848" fmla="*/ 4435474 h 6845300"/>
                <a:gd name="connsiteX6-849" fmla="*/ 111889 w 7446139"/>
                <a:gd name="connsiteY6-850" fmla="*/ 3070225 h 6845300"/>
                <a:gd name="connsiteX7-851" fmla="*/ 11461 w 7446139"/>
                <a:gd name="connsiteY7-852" fmla="*/ 2446045 h 6845300"/>
                <a:gd name="connsiteX8-853" fmla="*/ 274986 w 7446139"/>
                <a:gd name="connsiteY8-854" fmla="*/ 1678635 h 6845300"/>
                <a:gd name="connsiteX9-855" fmla="*/ 851664 w 7446139"/>
                <a:gd name="connsiteY9-856" fmla="*/ 753123 h 6845300"/>
                <a:gd name="connsiteX10-857" fmla="*/ 1210439 w 7446139"/>
                <a:gd name="connsiteY10-858" fmla="*/ 4763 h 6845300"/>
                <a:gd name="connsiteX0-859" fmla="*/ 1210439 w 7446139"/>
                <a:gd name="connsiteY0-860" fmla="*/ 4763 h 6845300"/>
                <a:gd name="connsiteX1-861" fmla="*/ 7446139 w 7446139"/>
                <a:gd name="connsiteY1-862" fmla="*/ 0 h 6845300"/>
                <a:gd name="connsiteX2-863" fmla="*/ 7446139 w 7446139"/>
                <a:gd name="connsiteY2-864" fmla="*/ 6845300 h 6845300"/>
                <a:gd name="connsiteX3-865" fmla="*/ 2012126 w 7446139"/>
                <a:gd name="connsiteY3-866" fmla="*/ 6835776 h 6845300"/>
                <a:gd name="connsiteX4-867" fmla="*/ 2036293 w 7446139"/>
                <a:gd name="connsiteY4-868" fmla="*/ 5897563 h 6845300"/>
                <a:gd name="connsiteX5-869" fmla="*/ 1140590 w 7446139"/>
                <a:gd name="connsiteY5-870" fmla="*/ 4435474 h 6845300"/>
                <a:gd name="connsiteX6-871" fmla="*/ 111889 w 7446139"/>
                <a:gd name="connsiteY6-872" fmla="*/ 3070225 h 6845300"/>
                <a:gd name="connsiteX7-873" fmla="*/ 11461 w 7446139"/>
                <a:gd name="connsiteY7-874" fmla="*/ 2446045 h 6845300"/>
                <a:gd name="connsiteX8-875" fmla="*/ 274986 w 7446139"/>
                <a:gd name="connsiteY8-876" fmla="*/ 1678635 h 6845300"/>
                <a:gd name="connsiteX9-877" fmla="*/ 851664 w 7446139"/>
                <a:gd name="connsiteY9-878" fmla="*/ 753123 h 6845300"/>
                <a:gd name="connsiteX10-879" fmla="*/ 1210439 w 7446139"/>
                <a:gd name="connsiteY10-880" fmla="*/ 4763 h 6845300"/>
                <a:gd name="connsiteX0-881" fmla="*/ 1210439 w 7446139"/>
                <a:gd name="connsiteY0-882" fmla="*/ 4763 h 6845300"/>
                <a:gd name="connsiteX1-883" fmla="*/ 7446139 w 7446139"/>
                <a:gd name="connsiteY1-884" fmla="*/ 0 h 6845300"/>
                <a:gd name="connsiteX2-885" fmla="*/ 7446139 w 7446139"/>
                <a:gd name="connsiteY2-886" fmla="*/ 6845300 h 6845300"/>
                <a:gd name="connsiteX3-887" fmla="*/ 2012126 w 7446139"/>
                <a:gd name="connsiteY3-888" fmla="*/ 6835776 h 6845300"/>
                <a:gd name="connsiteX4-889" fmla="*/ 2036293 w 7446139"/>
                <a:gd name="connsiteY4-890" fmla="*/ 5897563 h 6845300"/>
                <a:gd name="connsiteX5-891" fmla="*/ 1140590 w 7446139"/>
                <a:gd name="connsiteY5-892" fmla="*/ 4435474 h 6845300"/>
                <a:gd name="connsiteX6-893" fmla="*/ 111889 w 7446139"/>
                <a:gd name="connsiteY6-894" fmla="*/ 3070225 h 6845300"/>
                <a:gd name="connsiteX7-895" fmla="*/ 11461 w 7446139"/>
                <a:gd name="connsiteY7-896" fmla="*/ 2446045 h 6845300"/>
                <a:gd name="connsiteX8-897" fmla="*/ 308324 w 7446139"/>
                <a:gd name="connsiteY8-898" fmla="*/ 1673872 h 6845300"/>
                <a:gd name="connsiteX9-899" fmla="*/ 851664 w 7446139"/>
                <a:gd name="connsiteY9-900" fmla="*/ 753123 h 6845300"/>
                <a:gd name="connsiteX10-901" fmla="*/ 1210439 w 7446139"/>
                <a:gd name="connsiteY10-902" fmla="*/ 4763 h 6845300"/>
                <a:gd name="connsiteX0-903" fmla="*/ 1210439 w 7446139"/>
                <a:gd name="connsiteY0-904" fmla="*/ 4763 h 6853532"/>
                <a:gd name="connsiteX1-905" fmla="*/ 7446139 w 7446139"/>
                <a:gd name="connsiteY1-906" fmla="*/ 0 h 6853532"/>
                <a:gd name="connsiteX2-907" fmla="*/ 7446139 w 7446139"/>
                <a:gd name="connsiteY2-908" fmla="*/ 6845300 h 6853532"/>
                <a:gd name="connsiteX3-909" fmla="*/ 2012126 w 7446139"/>
                <a:gd name="connsiteY3-910" fmla="*/ 6853532 h 6853532"/>
                <a:gd name="connsiteX4-911" fmla="*/ 2036293 w 7446139"/>
                <a:gd name="connsiteY4-912" fmla="*/ 5897563 h 6853532"/>
                <a:gd name="connsiteX5-913" fmla="*/ 1140590 w 7446139"/>
                <a:gd name="connsiteY5-914" fmla="*/ 4435474 h 6853532"/>
                <a:gd name="connsiteX6-915" fmla="*/ 111889 w 7446139"/>
                <a:gd name="connsiteY6-916" fmla="*/ 3070225 h 6853532"/>
                <a:gd name="connsiteX7-917" fmla="*/ 11461 w 7446139"/>
                <a:gd name="connsiteY7-918" fmla="*/ 2446045 h 6853532"/>
                <a:gd name="connsiteX8-919" fmla="*/ 308324 w 7446139"/>
                <a:gd name="connsiteY8-920" fmla="*/ 1673872 h 6853532"/>
                <a:gd name="connsiteX9-921" fmla="*/ 851664 w 7446139"/>
                <a:gd name="connsiteY9-922" fmla="*/ 753123 h 6853532"/>
                <a:gd name="connsiteX10-923" fmla="*/ 1210439 w 7446139"/>
                <a:gd name="connsiteY10-924" fmla="*/ 4763 h 6853532"/>
                <a:gd name="connsiteX0-925" fmla="*/ 1210439 w 7446139"/>
                <a:gd name="connsiteY0-926" fmla="*/ 4763 h 6853532"/>
                <a:gd name="connsiteX1-927" fmla="*/ 7446139 w 7446139"/>
                <a:gd name="connsiteY1-928" fmla="*/ 0 h 6853532"/>
                <a:gd name="connsiteX2-929" fmla="*/ 7446139 w 7446139"/>
                <a:gd name="connsiteY2-930" fmla="*/ 6836422 h 6853532"/>
                <a:gd name="connsiteX3-931" fmla="*/ 2012126 w 7446139"/>
                <a:gd name="connsiteY3-932" fmla="*/ 6853532 h 6853532"/>
                <a:gd name="connsiteX4-933" fmla="*/ 2036293 w 7446139"/>
                <a:gd name="connsiteY4-934" fmla="*/ 5897563 h 6853532"/>
                <a:gd name="connsiteX5-935" fmla="*/ 1140590 w 7446139"/>
                <a:gd name="connsiteY5-936" fmla="*/ 4435474 h 6853532"/>
                <a:gd name="connsiteX6-937" fmla="*/ 111889 w 7446139"/>
                <a:gd name="connsiteY6-938" fmla="*/ 3070225 h 6853532"/>
                <a:gd name="connsiteX7-939" fmla="*/ 11461 w 7446139"/>
                <a:gd name="connsiteY7-940" fmla="*/ 2446045 h 6853532"/>
                <a:gd name="connsiteX8-941" fmla="*/ 308324 w 7446139"/>
                <a:gd name="connsiteY8-942" fmla="*/ 1673872 h 6853532"/>
                <a:gd name="connsiteX9-943" fmla="*/ 851664 w 7446139"/>
                <a:gd name="connsiteY9-944" fmla="*/ 753123 h 6853532"/>
                <a:gd name="connsiteX10-945" fmla="*/ 1210439 w 7446139"/>
                <a:gd name="connsiteY10-946" fmla="*/ 4763 h 6853532"/>
                <a:gd name="connsiteX0-947" fmla="*/ 1210439 w 7446139"/>
                <a:gd name="connsiteY0-948" fmla="*/ 4763 h 6863055"/>
                <a:gd name="connsiteX1-949" fmla="*/ 7446139 w 7446139"/>
                <a:gd name="connsiteY1-950" fmla="*/ 0 h 6863055"/>
                <a:gd name="connsiteX2-951" fmla="*/ 7446139 w 7446139"/>
                <a:gd name="connsiteY2-952" fmla="*/ 6863055 h 6863055"/>
                <a:gd name="connsiteX3-953" fmla="*/ 2012126 w 7446139"/>
                <a:gd name="connsiteY3-954" fmla="*/ 6853532 h 6863055"/>
                <a:gd name="connsiteX4-955" fmla="*/ 2036293 w 7446139"/>
                <a:gd name="connsiteY4-956" fmla="*/ 5897563 h 6863055"/>
                <a:gd name="connsiteX5-957" fmla="*/ 1140590 w 7446139"/>
                <a:gd name="connsiteY5-958" fmla="*/ 4435474 h 6863055"/>
                <a:gd name="connsiteX6-959" fmla="*/ 111889 w 7446139"/>
                <a:gd name="connsiteY6-960" fmla="*/ 3070225 h 6863055"/>
                <a:gd name="connsiteX7-961" fmla="*/ 11461 w 7446139"/>
                <a:gd name="connsiteY7-962" fmla="*/ 2446045 h 6863055"/>
                <a:gd name="connsiteX8-963" fmla="*/ 308324 w 7446139"/>
                <a:gd name="connsiteY8-964" fmla="*/ 1673872 h 6863055"/>
                <a:gd name="connsiteX9-965" fmla="*/ 851664 w 7446139"/>
                <a:gd name="connsiteY9-966" fmla="*/ 753123 h 6863055"/>
                <a:gd name="connsiteX10-967" fmla="*/ 1210439 w 7446139"/>
                <a:gd name="connsiteY10-968" fmla="*/ 4763 h 6863055"/>
                <a:gd name="connsiteX0-969" fmla="*/ 1229489 w 7446139"/>
                <a:gd name="connsiteY0-970" fmla="*/ 0 h 6867817"/>
                <a:gd name="connsiteX1-971" fmla="*/ 7446139 w 7446139"/>
                <a:gd name="connsiteY1-972" fmla="*/ 4762 h 6867817"/>
                <a:gd name="connsiteX2-973" fmla="*/ 7446139 w 7446139"/>
                <a:gd name="connsiteY2-974" fmla="*/ 6867817 h 6867817"/>
                <a:gd name="connsiteX3-975" fmla="*/ 2012126 w 7446139"/>
                <a:gd name="connsiteY3-976" fmla="*/ 6858294 h 6867817"/>
                <a:gd name="connsiteX4-977" fmla="*/ 2036293 w 7446139"/>
                <a:gd name="connsiteY4-978" fmla="*/ 5902325 h 6867817"/>
                <a:gd name="connsiteX5-979" fmla="*/ 1140590 w 7446139"/>
                <a:gd name="connsiteY5-980" fmla="*/ 4440236 h 6867817"/>
                <a:gd name="connsiteX6-981" fmla="*/ 111889 w 7446139"/>
                <a:gd name="connsiteY6-982" fmla="*/ 3074987 h 6867817"/>
                <a:gd name="connsiteX7-983" fmla="*/ 11461 w 7446139"/>
                <a:gd name="connsiteY7-984" fmla="*/ 2450807 h 6867817"/>
                <a:gd name="connsiteX8-985" fmla="*/ 308324 w 7446139"/>
                <a:gd name="connsiteY8-986" fmla="*/ 1678634 h 6867817"/>
                <a:gd name="connsiteX9-987" fmla="*/ 851664 w 7446139"/>
                <a:gd name="connsiteY9-988" fmla="*/ 757885 h 6867817"/>
                <a:gd name="connsiteX10-989" fmla="*/ 1229489 w 7446139"/>
                <a:gd name="connsiteY10-990" fmla="*/ 0 h 6867817"/>
                <a:gd name="connsiteX0-991" fmla="*/ 1229489 w 7446139"/>
                <a:gd name="connsiteY0-992" fmla="*/ 0 h 6867817"/>
                <a:gd name="connsiteX1-993" fmla="*/ 7446139 w 7446139"/>
                <a:gd name="connsiteY1-994" fmla="*/ 4762 h 6867817"/>
                <a:gd name="connsiteX2-995" fmla="*/ 7446139 w 7446139"/>
                <a:gd name="connsiteY2-996" fmla="*/ 6867817 h 6867817"/>
                <a:gd name="connsiteX3-997" fmla="*/ 2012126 w 7446139"/>
                <a:gd name="connsiteY3-998" fmla="*/ 6858294 h 6867817"/>
                <a:gd name="connsiteX4-999" fmla="*/ 1729266 w 7446139"/>
                <a:gd name="connsiteY4-1000" fmla="*/ 5951366 h 6867817"/>
                <a:gd name="connsiteX5-1001" fmla="*/ 1140590 w 7446139"/>
                <a:gd name="connsiteY5-1002" fmla="*/ 4440236 h 6867817"/>
                <a:gd name="connsiteX6-1003" fmla="*/ 111889 w 7446139"/>
                <a:gd name="connsiteY6-1004" fmla="*/ 3074987 h 6867817"/>
                <a:gd name="connsiteX7-1005" fmla="*/ 11461 w 7446139"/>
                <a:gd name="connsiteY7-1006" fmla="*/ 2450807 h 6867817"/>
                <a:gd name="connsiteX8-1007" fmla="*/ 308324 w 7446139"/>
                <a:gd name="connsiteY8-1008" fmla="*/ 1678634 h 6867817"/>
                <a:gd name="connsiteX9-1009" fmla="*/ 851664 w 7446139"/>
                <a:gd name="connsiteY9-1010" fmla="*/ 757885 h 6867817"/>
                <a:gd name="connsiteX10-1011" fmla="*/ 1229489 w 7446139"/>
                <a:gd name="connsiteY10-1012" fmla="*/ 0 h 6867817"/>
                <a:gd name="connsiteX0-1013" fmla="*/ 1229489 w 7446139"/>
                <a:gd name="connsiteY0-1014" fmla="*/ 0 h 6867817"/>
                <a:gd name="connsiteX1-1015" fmla="*/ 7446139 w 7446139"/>
                <a:gd name="connsiteY1-1016" fmla="*/ 4762 h 6867817"/>
                <a:gd name="connsiteX2-1017" fmla="*/ 7446139 w 7446139"/>
                <a:gd name="connsiteY2-1018" fmla="*/ 6867817 h 6867817"/>
                <a:gd name="connsiteX3-1019" fmla="*/ 1976005 w 7446139"/>
                <a:gd name="connsiteY3-1020" fmla="*/ 6848486 h 6867817"/>
                <a:gd name="connsiteX4-1021" fmla="*/ 1729266 w 7446139"/>
                <a:gd name="connsiteY4-1022" fmla="*/ 5951366 h 6867817"/>
                <a:gd name="connsiteX5-1023" fmla="*/ 1140590 w 7446139"/>
                <a:gd name="connsiteY5-1024" fmla="*/ 4440236 h 6867817"/>
                <a:gd name="connsiteX6-1025" fmla="*/ 111889 w 7446139"/>
                <a:gd name="connsiteY6-1026" fmla="*/ 3074987 h 6867817"/>
                <a:gd name="connsiteX7-1027" fmla="*/ 11461 w 7446139"/>
                <a:gd name="connsiteY7-1028" fmla="*/ 2450807 h 6867817"/>
                <a:gd name="connsiteX8-1029" fmla="*/ 308324 w 7446139"/>
                <a:gd name="connsiteY8-1030" fmla="*/ 1678634 h 6867817"/>
                <a:gd name="connsiteX9-1031" fmla="*/ 851664 w 7446139"/>
                <a:gd name="connsiteY9-1032" fmla="*/ 757885 h 6867817"/>
                <a:gd name="connsiteX10-1033" fmla="*/ 1229489 w 7446139"/>
                <a:gd name="connsiteY10-1034" fmla="*/ 0 h 6867817"/>
                <a:gd name="connsiteX0-1035" fmla="*/ 1229489 w 7446139"/>
                <a:gd name="connsiteY0-1036" fmla="*/ 0 h 6867817"/>
                <a:gd name="connsiteX1-1037" fmla="*/ 7446139 w 7446139"/>
                <a:gd name="connsiteY1-1038" fmla="*/ 4762 h 6867817"/>
                <a:gd name="connsiteX2-1039" fmla="*/ 7446139 w 7446139"/>
                <a:gd name="connsiteY2-1040" fmla="*/ 6867817 h 6867817"/>
                <a:gd name="connsiteX3-1041" fmla="*/ 1976005 w 7446139"/>
                <a:gd name="connsiteY3-1042" fmla="*/ 6848486 h 6867817"/>
                <a:gd name="connsiteX4-1043" fmla="*/ 1729266 w 7446139"/>
                <a:gd name="connsiteY4-1044" fmla="*/ 5951366 h 6867817"/>
                <a:gd name="connsiteX5-1045" fmla="*/ 1140590 w 7446139"/>
                <a:gd name="connsiteY5-1046" fmla="*/ 4440236 h 6867817"/>
                <a:gd name="connsiteX6-1047" fmla="*/ 111889 w 7446139"/>
                <a:gd name="connsiteY6-1048" fmla="*/ 3074987 h 6867817"/>
                <a:gd name="connsiteX7-1049" fmla="*/ 11461 w 7446139"/>
                <a:gd name="connsiteY7-1050" fmla="*/ 2450807 h 6867817"/>
                <a:gd name="connsiteX8-1051" fmla="*/ 308324 w 7446139"/>
                <a:gd name="connsiteY8-1052" fmla="*/ 1678634 h 6867817"/>
                <a:gd name="connsiteX9-1053" fmla="*/ 851664 w 7446139"/>
                <a:gd name="connsiteY9-1054" fmla="*/ 757885 h 6867817"/>
                <a:gd name="connsiteX10-1055" fmla="*/ 1229489 w 7446139"/>
                <a:gd name="connsiteY10-1056" fmla="*/ 0 h 6867817"/>
                <a:gd name="connsiteX0-1057" fmla="*/ 1229489 w 7446139"/>
                <a:gd name="connsiteY0-1058" fmla="*/ 0 h 6867817"/>
                <a:gd name="connsiteX1-1059" fmla="*/ 7446139 w 7446139"/>
                <a:gd name="connsiteY1-1060" fmla="*/ 4762 h 6867817"/>
                <a:gd name="connsiteX2-1061" fmla="*/ 7446139 w 7446139"/>
                <a:gd name="connsiteY2-1062" fmla="*/ 6867817 h 6867817"/>
                <a:gd name="connsiteX3-1063" fmla="*/ 1976005 w 7446139"/>
                <a:gd name="connsiteY3-1064" fmla="*/ 6848486 h 6867817"/>
                <a:gd name="connsiteX4-1065" fmla="*/ 1729266 w 7446139"/>
                <a:gd name="connsiteY4-1066" fmla="*/ 5951366 h 6867817"/>
                <a:gd name="connsiteX5-1067" fmla="*/ 680051 w 7446139"/>
                <a:gd name="connsiteY5-1068" fmla="*/ 4548128 h 6867817"/>
                <a:gd name="connsiteX6-1069" fmla="*/ 111889 w 7446139"/>
                <a:gd name="connsiteY6-1070" fmla="*/ 3074987 h 6867817"/>
                <a:gd name="connsiteX7-1071" fmla="*/ 11461 w 7446139"/>
                <a:gd name="connsiteY7-1072" fmla="*/ 2450807 h 6867817"/>
                <a:gd name="connsiteX8-1073" fmla="*/ 308324 w 7446139"/>
                <a:gd name="connsiteY8-1074" fmla="*/ 1678634 h 6867817"/>
                <a:gd name="connsiteX9-1075" fmla="*/ 851664 w 7446139"/>
                <a:gd name="connsiteY9-1076" fmla="*/ 757885 h 6867817"/>
                <a:gd name="connsiteX10-1077" fmla="*/ 1229489 w 7446139"/>
                <a:gd name="connsiteY10-1078" fmla="*/ 0 h 6867817"/>
                <a:gd name="connsiteX0-1079" fmla="*/ 1229489 w 7446139"/>
                <a:gd name="connsiteY0-1080" fmla="*/ 0 h 6867817"/>
                <a:gd name="connsiteX1-1081" fmla="*/ 7446139 w 7446139"/>
                <a:gd name="connsiteY1-1082" fmla="*/ 4762 h 6867817"/>
                <a:gd name="connsiteX2-1083" fmla="*/ 7446139 w 7446139"/>
                <a:gd name="connsiteY2-1084" fmla="*/ 6867817 h 6867817"/>
                <a:gd name="connsiteX3-1085" fmla="*/ 1976005 w 7446139"/>
                <a:gd name="connsiteY3-1086" fmla="*/ 6848486 h 6867817"/>
                <a:gd name="connsiteX4-1087" fmla="*/ 1729266 w 7446139"/>
                <a:gd name="connsiteY4-1088" fmla="*/ 5951366 h 6867817"/>
                <a:gd name="connsiteX5-1089" fmla="*/ 680051 w 7446139"/>
                <a:gd name="connsiteY5-1090" fmla="*/ 4548128 h 6867817"/>
                <a:gd name="connsiteX6-1091" fmla="*/ 111889 w 7446139"/>
                <a:gd name="connsiteY6-1092" fmla="*/ 3074987 h 6867817"/>
                <a:gd name="connsiteX7-1093" fmla="*/ 11461 w 7446139"/>
                <a:gd name="connsiteY7-1094" fmla="*/ 2450807 h 6867817"/>
                <a:gd name="connsiteX8-1095" fmla="*/ 308324 w 7446139"/>
                <a:gd name="connsiteY8-1096" fmla="*/ 1678634 h 6867817"/>
                <a:gd name="connsiteX9-1097" fmla="*/ 851664 w 7446139"/>
                <a:gd name="connsiteY9-1098" fmla="*/ 757885 h 6867817"/>
                <a:gd name="connsiteX10-1099" fmla="*/ 1229489 w 7446139"/>
                <a:gd name="connsiteY10-1100" fmla="*/ 0 h 6867817"/>
                <a:gd name="connsiteX0-1101" fmla="*/ 1229489 w 7446139"/>
                <a:gd name="connsiteY0-1102" fmla="*/ 0 h 6867817"/>
                <a:gd name="connsiteX1-1103" fmla="*/ 7446139 w 7446139"/>
                <a:gd name="connsiteY1-1104" fmla="*/ 4762 h 6867817"/>
                <a:gd name="connsiteX2-1105" fmla="*/ 7446139 w 7446139"/>
                <a:gd name="connsiteY2-1106" fmla="*/ 6867817 h 6867817"/>
                <a:gd name="connsiteX3-1107" fmla="*/ 1976005 w 7446139"/>
                <a:gd name="connsiteY3-1108" fmla="*/ 6848486 h 6867817"/>
                <a:gd name="connsiteX4-1109" fmla="*/ 1729266 w 7446139"/>
                <a:gd name="connsiteY4-1110" fmla="*/ 5951366 h 6867817"/>
                <a:gd name="connsiteX5-1111" fmla="*/ 680051 w 7446139"/>
                <a:gd name="connsiteY5-1112" fmla="*/ 4548128 h 6867817"/>
                <a:gd name="connsiteX6-1113" fmla="*/ 111889 w 7446139"/>
                <a:gd name="connsiteY6-1114" fmla="*/ 3074987 h 6867817"/>
                <a:gd name="connsiteX7-1115" fmla="*/ 11461 w 7446139"/>
                <a:gd name="connsiteY7-1116" fmla="*/ 2450807 h 6867817"/>
                <a:gd name="connsiteX8-1117" fmla="*/ 308324 w 7446139"/>
                <a:gd name="connsiteY8-1118" fmla="*/ 1678634 h 6867817"/>
                <a:gd name="connsiteX9-1119" fmla="*/ 851664 w 7446139"/>
                <a:gd name="connsiteY9-1120" fmla="*/ 757885 h 6867817"/>
                <a:gd name="connsiteX10-1121" fmla="*/ 1229489 w 7446139"/>
                <a:gd name="connsiteY10-1122" fmla="*/ 0 h 6867817"/>
                <a:gd name="connsiteX0-1123" fmla="*/ 1229489 w 7446139"/>
                <a:gd name="connsiteY0-1124" fmla="*/ 0 h 6867817"/>
                <a:gd name="connsiteX1-1125" fmla="*/ 7446139 w 7446139"/>
                <a:gd name="connsiteY1-1126" fmla="*/ 4762 h 6867817"/>
                <a:gd name="connsiteX2-1127" fmla="*/ 7446139 w 7446139"/>
                <a:gd name="connsiteY2-1128" fmla="*/ 6867817 h 6867817"/>
                <a:gd name="connsiteX3-1129" fmla="*/ 1976005 w 7446139"/>
                <a:gd name="connsiteY3-1130" fmla="*/ 6848486 h 6867817"/>
                <a:gd name="connsiteX4-1131" fmla="*/ 1729266 w 7446139"/>
                <a:gd name="connsiteY4-1132" fmla="*/ 5951366 h 6867817"/>
                <a:gd name="connsiteX5-1133" fmla="*/ 680051 w 7446139"/>
                <a:gd name="connsiteY5-1134" fmla="*/ 4548128 h 6867817"/>
                <a:gd name="connsiteX6-1135" fmla="*/ 111889 w 7446139"/>
                <a:gd name="connsiteY6-1136" fmla="*/ 3074987 h 6867817"/>
                <a:gd name="connsiteX7-1137" fmla="*/ 11461 w 7446139"/>
                <a:gd name="connsiteY7-1138" fmla="*/ 2450807 h 6867817"/>
                <a:gd name="connsiteX8-1139" fmla="*/ 308324 w 7446139"/>
                <a:gd name="connsiteY8-1140" fmla="*/ 1678634 h 6867817"/>
                <a:gd name="connsiteX9-1141" fmla="*/ 851664 w 7446139"/>
                <a:gd name="connsiteY9-1142" fmla="*/ 757885 h 6867817"/>
                <a:gd name="connsiteX10-1143" fmla="*/ 1229489 w 7446139"/>
                <a:gd name="connsiteY10-1144" fmla="*/ 0 h 6867817"/>
                <a:gd name="connsiteX0-1145" fmla="*/ 1259200 w 7475850"/>
                <a:gd name="connsiteY0-1146" fmla="*/ 0 h 6867817"/>
                <a:gd name="connsiteX1-1147" fmla="*/ 7475850 w 7475850"/>
                <a:gd name="connsiteY1-1148" fmla="*/ 4762 h 6867817"/>
                <a:gd name="connsiteX2-1149" fmla="*/ 7475850 w 7475850"/>
                <a:gd name="connsiteY2-1150" fmla="*/ 6867817 h 6867817"/>
                <a:gd name="connsiteX3-1151" fmla="*/ 2005716 w 7475850"/>
                <a:gd name="connsiteY3-1152" fmla="*/ 6848486 h 6867817"/>
                <a:gd name="connsiteX4-1153" fmla="*/ 1758977 w 7475850"/>
                <a:gd name="connsiteY4-1154" fmla="*/ 5951366 h 6867817"/>
                <a:gd name="connsiteX5-1155" fmla="*/ 709762 w 7475850"/>
                <a:gd name="connsiteY5-1156" fmla="*/ 4548128 h 6867817"/>
                <a:gd name="connsiteX6-1157" fmla="*/ 60328 w 7475850"/>
                <a:gd name="connsiteY6-1158" fmla="*/ 3094604 h 6867817"/>
                <a:gd name="connsiteX7-1159" fmla="*/ 41172 w 7475850"/>
                <a:gd name="connsiteY7-1160" fmla="*/ 2450807 h 6867817"/>
                <a:gd name="connsiteX8-1161" fmla="*/ 338035 w 7475850"/>
                <a:gd name="connsiteY8-1162" fmla="*/ 1678634 h 6867817"/>
                <a:gd name="connsiteX9-1163" fmla="*/ 881375 w 7475850"/>
                <a:gd name="connsiteY9-1164" fmla="*/ 757885 h 6867817"/>
                <a:gd name="connsiteX10-1165" fmla="*/ 1259200 w 7475850"/>
                <a:gd name="connsiteY10-1166" fmla="*/ 0 h 6867817"/>
                <a:gd name="connsiteX0-1167" fmla="*/ 1225421 w 7442071"/>
                <a:gd name="connsiteY0-1168" fmla="*/ 0 h 6867817"/>
                <a:gd name="connsiteX1-1169" fmla="*/ 7442071 w 7442071"/>
                <a:gd name="connsiteY1-1170" fmla="*/ 4762 h 6867817"/>
                <a:gd name="connsiteX2-1171" fmla="*/ 7442071 w 7442071"/>
                <a:gd name="connsiteY2-1172" fmla="*/ 6867817 h 6867817"/>
                <a:gd name="connsiteX3-1173" fmla="*/ 1971937 w 7442071"/>
                <a:gd name="connsiteY3-1174" fmla="*/ 6848486 h 6867817"/>
                <a:gd name="connsiteX4-1175" fmla="*/ 1725198 w 7442071"/>
                <a:gd name="connsiteY4-1176" fmla="*/ 5951366 h 6867817"/>
                <a:gd name="connsiteX5-1177" fmla="*/ 675983 w 7442071"/>
                <a:gd name="connsiteY5-1178" fmla="*/ 4548128 h 6867817"/>
                <a:gd name="connsiteX6-1179" fmla="*/ 26549 w 7442071"/>
                <a:gd name="connsiteY6-1180" fmla="*/ 3094604 h 6867817"/>
                <a:gd name="connsiteX7-1181" fmla="*/ 7393 w 7442071"/>
                <a:gd name="connsiteY7-1182" fmla="*/ 2450807 h 6867817"/>
                <a:gd name="connsiteX8-1183" fmla="*/ 304256 w 7442071"/>
                <a:gd name="connsiteY8-1184" fmla="*/ 1678634 h 6867817"/>
                <a:gd name="connsiteX9-1185" fmla="*/ 847596 w 7442071"/>
                <a:gd name="connsiteY9-1186" fmla="*/ 757885 h 6867817"/>
                <a:gd name="connsiteX10-1187" fmla="*/ 1225421 w 7442071"/>
                <a:gd name="connsiteY10-1188" fmla="*/ 0 h 6867817"/>
                <a:gd name="connsiteX0-1189" fmla="*/ 1220674 w 7437324"/>
                <a:gd name="connsiteY0-1190" fmla="*/ 0 h 6867817"/>
                <a:gd name="connsiteX1-1191" fmla="*/ 7437324 w 7437324"/>
                <a:gd name="connsiteY1-1192" fmla="*/ 4762 h 6867817"/>
                <a:gd name="connsiteX2-1193" fmla="*/ 7437324 w 7437324"/>
                <a:gd name="connsiteY2-1194" fmla="*/ 6867817 h 6867817"/>
                <a:gd name="connsiteX3-1195" fmla="*/ 1967190 w 7437324"/>
                <a:gd name="connsiteY3-1196" fmla="*/ 6848486 h 6867817"/>
                <a:gd name="connsiteX4-1197" fmla="*/ 1720451 w 7437324"/>
                <a:gd name="connsiteY4-1198" fmla="*/ 5951366 h 6867817"/>
                <a:gd name="connsiteX5-1199" fmla="*/ 671236 w 7437324"/>
                <a:gd name="connsiteY5-1200" fmla="*/ 4548128 h 6867817"/>
                <a:gd name="connsiteX6-1201" fmla="*/ 184345 w 7437324"/>
                <a:gd name="connsiteY6-1202" fmla="*/ 3055371 h 6867817"/>
                <a:gd name="connsiteX7-1203" fmla="*/ 2646 w 7437324"/>
                <a:gd name="connsiteY7-1204" fmla="*/ 2450807 h 6867817"/>
                <a:gd name="connsiteX8-1205" fmla="*/ 299509 w 7437324"/>
                <a:gd name="connsiteY8-1206" fmla="*/ 1678634 h 6867817"/>
                <a:gd name="connsiteX9-1207" fmla="*/ 842849 w 7437324"/>
                <a:gd name="connsiteY9-1208" fmla="*/ 757885 h 6867817"/>
                <a:gd name="connsiteX10-1209" fmla="*/ 1220674 w 7437324"/>
                <a:gd name="connsiteY10-1210" fmla="*/ 0 h 6867817"/>
                <a:gd name="connsiteX0-1211" fmla="*/ 1487838 w 7704488"/>
                <a:gd name="connsiteY0-1212" fmla="*/ 0 h 6867817"/>
                <a:gd name="connsiteX1-1213" fmla="*/ 7704488 w 7704488"/>
                <a:gd name="connsiteY1-1214" fmla="*/ 4762 h 6867817"/>
                <a:gd name="connsiteX2-1215" fmla="*/ 7704488 w 7704488"/>
                <a:gd name="connsiteY2-1216" fmla="*/ 6867817 h 6867817"/>
                <a:gd name="connsiteX3-1217" fmla="*/ 2234354 w 7704488"/>
                <a:gd name="connsiteY3-1218" fmla="*/ 6848486 h 6867817"/>
                <a:gd name="connsiteX4-1219" fmla="*/ 1987615 w 7704488"/>
                <a:gd name="connsiteY4-1220" fmla="*/ 5951366 h 6867817"/>
                <a:gd name="connsiteX5-1221" fmla="*/ 938400 w 7704488"/>
                <a:gd name="connsiteY5-1222" fmla="*/ 4548128 h 6867817"/>
                <a:gd name="connsiteX6-1223" fmla="*/ 0 w 7704488"/>
                <a:gd name="connsiteY6-1224" fmla="*/ 3079892 h 6867817"/>
                <a:gd name="connsiteX7-1225" fmla="*/ 269810 w 7704488"/>
                <a:gd name="connsiteY7-1226" fmla="*/ 2450807 h 6867817"/>
                <a:gd name="connsiteX8-1227" fmla="*/ 566673 w 7704488"/>
                <a:gd name="connsiteY8-1228" fmla="*/ 1678634 h 6867817"/>
                <a:gd name="connsiteX9-1229" fmla="*/ 1110013 w 7704488"/>
                <a:gd name="connsiteY9-1230" fmla="*/ 757885 h 6867817"/>
                <a:gd name="connsiteX10-1231" fmla="*/ 1487838 w 7704488"/>
                <a:gd name="connsiteY10-1232" fmla="*/ 0 h 6867817"/>
                <a:gd name="connsiteX0-1233" fmla="*/ 1724404 w 7941054"/>
                <a:gd name="connsiteY0-1234" fmla="*/ 0 h 6867817"/>
                <a:gd name="connsiteX1-1235" fmla="*/ 7941054 w 7941054"/>
                <a:gd name="connsiteY1-1236" fmla="*/ 4762 h 6867817"/>
                <a:gd name="connsiteX2-1237" fmla="*/ 7941054 w 7941054"/>
                <a:gd name="connsiteY2-1238" fmla="*/ 6867817 h 6867817"/>
                <a:gd name="connsiteX3-1239" fmla="*/ 2470920 w 7941054"/>
                <a:gd name="connsiteY3-1240" fmla="*/ 6848486 h 6867817"/>
                <a:gd name="connsiteX4-1241" fmla="*/ 2224181 w 7941054"/>
                <a:gd name="connsiteY4-1242" fmla="*/ 5951366 h 6867817"/>
                <a:gd name="connsiteX5-1243" fmla="*/ 1174966 w 7941054"/>
                <a:gd name="connsiteY5-1244" fmla="*/ 4548128 h 6867817"/>
                <a:gd name="connsiteX6-1245" fmla="*/ 236566 w 7941054"/>
                <a:gd name="connsiteY6-1246" fmla="*/ 3079892 h 6867817"/>
                <a:gd name="connsiteX7-1247" fmla="*/ 2191 w 7941054"/>
                <a:gd name="connsiteY7-1248" fmla="*/ 2197427 h 6867817"/>
                <a:gd name="connsiteX8-1249" fmla="*/ 803239 w 7941054"/>
                <a:gd name="connsiteY8-1250" fmla="*/ 1678634 h 6867817"/>
                <a:gd name="connsiteX9-1251" fmla="*/ 1346579 w 7941054"/>
                <a:gd name="connsiteY9-1252" fmla="*/ 757885 h 6867817"/>
                <a:gd name="connsiteX10-1253" fmla="*/ 1724404 w 7941054"/>
                <a:gd name="connsiteY10-1254" fmla="*/ 0 h 6867817"/>
                <a:gd name="connsiteX0-1255" fmla="*/ 1726381 w 7943031"/>
                <a:gd name="connsiteY0-1256" fmla="*/ 0 h 6867817"/>
                <a:gd name="connsiteX1-1257" fmla="*/ 7943031 w 7943031"/>
                <a:gd name="connsiteY1-1258" fmla="*/ 4762 h 6867817"/>
                <a:gd name="connsiteX2-1259" fmla="*/ 7943031 w 7943031"/>
                <a:gd name="connsiteY2-1260" fmla="*/ 6867817 h 6867817"/>
                <a:gd name="connsiteX3-1261" fmla="*/ 2472897 w 7943031"/>
                <a:gd name="connsiteY3-1262" fmla="*/ 6848486 h 6867817"/>
                <a:gd name="connsiteX4-1263" fmla="*/ 2226158 w 7943031"/>
                <a:gd name="connsiteY4-1264" fmla="*/ 5951366 h 6867817"/>
                <a:gd name="connsiteX5-1265" fmla="*/ 1176943 w 7943031"/>
                <a:gd name="connsiteY5-1266" fmla="*/ 4548128 h 6867817"/>
                <a:gd name="connsiteX6-1267" fmla="*/ 238543 w 7943031"/>
                <a:gd name="connsiteY6-1268" fmla="*/ 3079892 h 6867817"/>
                <a:gd name="connsiteX7-1269" fmla="*/ 4168 w 7943031"/>
                <a:gd name="connsiteY7-1270" fmla="*/ 2197427 h 6867817"/>
                <a:gd name="connsiteX8-1271" fmla="*/ 805216 w 7943031"/>
                <a:gd name="connsiteY8-1272" fmla="*/ 1678634 h 6867817"/>
                <a:gd name="connsiteX9-1273" fmla="*/ 1348556 w 7943031"/>
                <a:gd name="connsiteY9-1274" fmla="*/ 757885 h 6867817"/>
                <a:gd name="connsiteX10-1275" fmla="*/ 1726381 w 7943031"/>
                <a:gd name="connsiteY10-1276" fmla="*/ 0 h 6867817"/>
                <a:gd name="connsiteX0-1277" fmla="*/ 1726381 w 7943031"/>
                <a:gd name="connsiteY0-1278" fmla="*/ 0 h 6867817"/>
                <a:gd name="connsiteX1-1279" fmla="*/ 7943031 w 7943031"/>
                <a:gd name="connsiteY1-1280" fmla="*/ 4762 h 6867817"/>
                <a:gd name="connsiteX2-1281" fmla="*/ 7943031 w 7943031"/>
                <a:gd name="connsiteY2-1282" fmla="*/ 6867817 h 6867817"/>
                <a:gd name="connsiteX3-1283" fmla="*/ 2472897 w 7943031"/>
                <a:gd name="connsiteY3-1284" fmla="*/ 6848486 h 6867817"/>
                <a:gd name="connsiteX4-1285" fmla="*/ 2226158 w 7943031"/>
                <a:gd name="connsiteY4-1286" fmla="*/ 5951366 h 6867817"/>
                <a:gd name="connsiteX5-1287" fmla="*/ 1176943 w 7943031"/>
                <a:gd name="connsiteY5-1288" fmla="*/ 4548128 h 6867817"/>
                <a:gd name="connsiteX6-1289" fmla="*/ 238543 w 7943031"/>
                <a:gd name="connsiteY6-1290" fmla="*/ 3079892 h 6867817"/>
                <a:gd name="connsiteX7-1291" fmla="*/ 4168 w 7943031"/>
                <a:gd name="connsiteY7-1292" fmla="*/ 2197427 h 6867817"/>
                <a:gd name="connsiteX8-1293" fmla="*/ 805216 w 7943031"/>
                <a:gd name="connsiteY8-1294" fmla="*/ 1678634 h 6867817"/>
                <a:gd name="connsiteX9-1295" fmla="*/ 1348556 w 7943031"/>
                <a:gd name="connsiteY9-1296" fmla="*/ 757885 h 6867817"/>
                <a:gd name="connsiteX10-1297" fmla="*/ 1726381 w 7943031"/>
                <a:gd name="connsiteY10-1298" fmla="*/ 0 h 6867817"/>
                <a:gd name="connsiteX0-1299" fmla="*/ 1727586 w 7944236"/>
                <a:gd name="connsiteY0-1300" fmla="*/ 0 h 6867817"/>
                <a:gd name="connsiteX1-1301" fmla="*/ 7944236 w 7944236"/>
                <a:gd name="connsiteY1-1302" fmla="*/ 4762 h 6867817"/>
                <a:gd name="connsiteX2-1303" fmla="*/ 7944236 w 7944236"/>
                <a:gd name="connsiteY2-1304" fmla="*/ 6867817 h 6867817"/>
                <a:gd name="connsiteX3-1305" fmla="*/ 2474102 w 7944236"/>
                <a:gd name="connsiteY3-1306" fmla="*/ 6848486 h 6867817"/>
                <a:gd name="connsiteX4-1307" fmla="*/ 2227363 w 7944236"/>
                <a:gd name="connsiteY4-1308" fmla="*/ 5951366 h 6867817"/>
                <a:gd name="connsiteX5-1309" fmla="*/ 1178148 w 7944236"/>
                <a:gd name="connsiteY5-1310" fmla="*/ 4548128 h 6867817"/>
                <a:gd name="connsiteX6-1311" fmla="*/ 202122 w 7944236"/>
                <a:gd name="connsiteY6-1312" fmla="*/ 3088065 h 6867817"/>
                <a:gd name="connsiteX7-1313" fmla="*/ 5373 w 7944236"/>
                <a:gd name="connsiteY7-1314" fmla="*/ 2197427 h 6867817"/>
                <a:gd name="connsiteX8-1315" fmla="*/ 806421 w 7944236"/>
                <a:gd name="connsiteY8-1316" fmla="*/ 1678634 h 6867817"/>
                <a:gd name="connsiteX9-1317" fmla="*/ 1349761 w 7944236"/>
                <a:gd name="connsiteY9-1318" fmla="*/ 757885 h 6867817"/>
                <a:gd name="connsiteX10-1319" fmla="*/ 1727586 w 7944236"/>
                <a:gd name="connsiteY10-1320" fmla="*/ 0 h 6867817"/>
                <a:gd name="connsiteX0-1321" fmla="*/ 1727586 w 7944236"/>
                <a:gd name="connsiteY0-1322" fmla="*/ 0 h 6867817"/>
                <a:gd name="connsiteX1-1323" fmla="*/ 7944236 w 7944236"/>
                <a:gd name="connsiteY1-1324" fmla="*/ 4762 h 6867817"/>
                <a:gd name="connsiteX2-1325" fmla="*/ 7944236 w 7944236"/>
                <a:gd name="connsiteY2-1326" fmla="*/ 6867817 h 6867817"/>
                <a:gd name="connsiteX3-1327" fmla="*/ 2474102 w 7944236"/>
                <a:gd name="connsiteY3-1328" fmla="*/ 6848486 h 6867817"/>
                <a:gd name="connsiteX4-1329" fmla="*/ 2227363 w 7944236"/>
                <a:gd name="connsiteY4-1330" fmla="*/ 5951366 h 6867817"/>
                <a:gd name="connsiteX5-1331" fmla="*/ 1178148 w 7944236"/>
                <a:gd name="connsiteY5-1332" fmla="*/ 4548128 h 6867817"/>
                <a:gd name="connsiteX6-1333" fmla="*/ 202122 w 7944236"/>
                <a:gd name="connsiteY6-1334" fmla="*/ 3088065 h 6867817"/>
                <a:gd name="connsiteX7-1335" fmla="*/ 5373 w 7944236"/>
                <a:gd name="connsiteY7-1336" fmla="*/ 2197427 h 6867817"/>
                <a:gd name="connsiteX8-1337" fmla="*/ 452738 w 7944236"/>
                <a:gd name="connsiteY8-1338" fmla="*/ 975710 h 6867817"/>
                <a:gd name="connsiteX9-1339" fmla="*/ 1349761 w 7944236"/>
                <a:gd name="connsiteY9-1340" fmla="*/ 757885 h 6867817"/>
                <a:gd name="connsiteX10-1341" fmla="*/ 1727586 w 7944236"/>
                <a:gd name="connsiteY10-1342" fmla="*/ 0 h 6867817"/>
                <a:gd name="connsiteX0-1343" fmla="*/ 1727586 w 7944236"/>
                <a:gd name="connsiteY0-1344" fmla="*/ 0 h 6867817"/>
                <a:gd name="connsiteX1-1345" fmla="*/ 7944236 w 7944236"/>
                <a:gd name="connsiteY1-1346" fmla="*/ 4762 h 6867817"/>
                <a:gd name="connsiteX2-1347" fmla="*/ 7944236 w 7944236"/>
                <a:gd name="connsiteY2-1348" fmla="*/ 6867817 h 6867817"/>
                <a:gd name="connsiteX3-1349" fmla="*/ 2474102 w 7944236"/>
                <a:gd name="connsiteY3-1350" fmla="*/ 6848486 h 6867817"/>
                <a:gd name="connsiteX4-1351" fmla="*/ 2227363 w 7944236"/>
                <a:gd name="connsiteY4-1352" fmla="*/ 5951366 h 6867817"/>
                <a:gd name="connsiteX5-1353" fmla="*/ 1178148 w 7944236"/>
                <a:gd name="connsiteY5-1354" fmla="*/ 4548128 h 6867817"/>
                <a:gd name="connsiteX6-1355" fmla="*/ 202122 w 7944236"/>
                <a:gd name="connsiteY6-1356" fmla="*/ 3088065 h 6867817"/>
                <a:gd name="connsiteX7-1357" fmla="*/ 5373 w 7944236"/>
                <a:gd name="connsiteY7-1358" fmla="*/ 2197427 h 6867817"/>
                <a:gd name="connsiteX8-1359" fmla="*/ 452738 w 7944236"/>
                <a:gd name="connsiteY8-1360" fmla="*/ 975710 h 6867817"/>
                <a:gd name="connsiteX9-1361" fmla="*/ 845576 w 7944236"/>
                <a:gd name="connsiteY9-1362" fmla="*/ 234779 h 6867817"/>
                <a:gd name="connsiteX10-1363" fmla="*/ 1727586 w 7944236"/>
                <a:gd name="connsiteY10-1364" fmla="*/ 0 h 6867817"/>
                <a:gd name="connsiteX0-1365" fmla="*/ 937445 w 7944236"/>
                <a:gd name="connsiteY0-1366" fmla="*/ 0 h 6867817"/>
                <a:gd name="connsiteX1-1367" fmla="*/ 7944236 w 7944236"/>
                <a:gd name="connsiteY1-1368" fmla="*/ 4762 h 6867817"/>
                <a:gd name="connsiteX2-1369" fmla="*/ 7944236 w 7944236"/>
                <a:gd name="connsiteY2-1370" fmla="*/ 6867817 h 6867817"/>
                <a:gd name="connsiteX3-1371" fmla="*/ 2474102 w 7944236"/>
                <a:gd name="connsiteY3-1372" fmla="*/ 6848486 h 6867817"/>
                <a:gd name="connsiteX4-1373" fmla="*/ 2227363 w 7944236"/>
                <a:gd name="connsiteY4-1374" fmla="*/ 5951366 h 6867817"/>
                <a:gd name="connsiteX5-1375" fmla="*/ 1178148 w 7944236"/>
                <a:gd name="connsiteY5-1376" fmla="*/ 4548128 h 6867817"/>
                <a:gd name="connsiteX6-1377" fmla="*/ 202122 w 7944236"/>
                <a:gd name="connsiteY6-1378" fmla="*/ 3088065 h 6867817"/>
                <a:gd name="connsiteX7-1379" fmla="*/ 5373 w 7944236"/>
                <a:gd name="connsiteY7-1380" fmla="*/ 2197427 h 6867817"/>
                <a:gd name="connsiteX8-1381" fmla="*/ 452738 w 7944236"/>
                <a:gd name="connsiteY8-1382" fmla="*/ 975710 h 6867817"/>
                <a:gd name="connsiteX9-1383" fmla="*/ 845576 w 7944236"/>
                <a:gd name="connsiteY9-1384" fmla="*/ 234779 h 6867817"/>
                <a:gd name="connsiteX10-1385" fmla="*/ 937445 w 7944236"/>
                <a:gd name="connsiteY10-1386" fmla="*/ 0 h 6867817"/>
                <a:gd name="connsiteX0-1387" fmla="*/ 937445 w 7944236"/>
                <a:gd name="connsiteY0-1388" fmla="*/ 0 h 6867817"/>
                <a:gd name="connsiteX1-1389" fmla="*/ 7944236 w 7944236"/>
                <a:gd name="connsiteY1-1390" fmla="*/ 4762 h 6867817"/>
                <a:gd name="connsiteX2-1391" fmla="*/ 7944236 w 7944236"/>
                <a:gd name="connsiteY2-1392" fmla="*/ 6867817 h 6867817"/>
                <a:gd name="connsiteX3-1393" fmla="*/ 2474102 w 7944236"/>
                <a:gd name="connsiteY3-1394" fmla="*/ 6848486 h 6867817"/>
                <a:gd name="connsiteX4-1395" fmla="*/ 2227363 w 7944236"/>
                <a:gd name="connsiteY4-1396" fmla="*/ 5951366 h 6867817"/>
                <a:gd name="connsiteX5-1397" fmla="*/ 1178148 w 7944236"/>
                <a:gd name="connsiteY5-1398" fmla="*/ 4548128 h 6867817"/>
                <a:gd name="connsiteX6-1399" fmla="*/ 202122 w 7944236"/>
                <a:gd name="connsiteY6-1400" fmla="*/ 3088065 h 6867817"/>
                <a:gd name="connsiteX7-1401" fmla="*/ 5373 w 7944236"/>
                <a:gd name="connsiteY7-1402" fmla="*/ 2197427 h 6867817"/>
                <a:gd name="connsiteX8-1403" fmla="*/ 452738 w 7944236"/>
                <a:gd name="connsiteY8-1404" fmla="*/ 975710 h 6867817"/>
                <a:gd name="connsiteX9-1405" fmla="*/ 773335 w 7944236"/>
                <a:gd name="connsiteY9-1406" fmla="*/ 401519 h 6867817"/>
                <a:gd name="connsiteX10-1407" fmla="*/ 937445 w 7944236"/>
                <a:gd name="connsiteY10-1408" fmla="*/ 0 h 6867817"/>
                <a:gd name="connsiteX0-1409" fmla="*/ 937445 w 7944236"/>
                <a:gd name="connsiteY0-1410" fmla="*/ 0 h 6867817"/>
                <a:gd name="connsiteX1-1411" fmla="*/ 7944236 w 7944236"/>
                <a:gd name="connsiteY1-1412" fmla="*/ 4762 h 6867817"/>
                <a:gd name="connsiteX2-1413" fmla="*/ 7944236 w 7944236"/>
                <a:gd name="connsiteY2-1414" fmla="*/ 6867817 h 6867817"/>
                <a:gd name="connsiteX3-1415" fmla="*/ 2474102 w 7944236"/>
                <a:gd name="connsiteY3-1416" fmla="*/ 6848486 h 6867817"/>
                <a:gd name="connsiteX4-1417" fmla="*/ 2227363 w 7944236"/>
                <a:gd name="connsiteY4-1418" fmla="*/ 5951366 h 6867817"/>
                <a:gd name="connsiteX5-1419" fmla="*/ 1178148 w 7944236"/>
                <a:gd name="connsiteY5-1420" fmla="*/ 4548128 h 6867817"/>
                <a:gd name="connsiteX6-1421" fmla="*/ 202122 w 7944236"/>
                <a:gd name="connsiteY6-1422" fmla="*/ 3088065 h 6867817"/>
                <a:gd name="connsiteX7-1423" fmla="*/ 5373 w 7944236"/>
                <a:gd name="connsiteY7-1424" fmla="*/ 2197427 h 6867817"/>
                <a:gd name="connsiteX8-1425" fmla="*/ 452738 w 7944236"/>
                <a:gd name="connsiteY8-1426" fmla="*/ 975710 h 6867817"/>
                <a:gd name="connsiteX9-1427" fmla="*/ 773335 w 7944236"/>
                <a:gd name="connsiteY9-1428" fmla="*/ 401519 h 6867817"/>
                <a:gd name="connsiteX10-1429" fmla="*/ 937445 w 7944236"/>
                <a:gd name="connsiteY10-1430" fmla="*/ 0 h 6867817"/>
                <a:gd name="connsiteX0-1431" fmla="*/ 1005171 w 7944236"/>
                <a:gd name="connsiteY0-1432" fmla="*/ 0 h 6884164"/>
                <a:gd name="connsiteX1-1433" fmla="*/ 7944236 w 7944236"/>
                <a:gd name="connsiteY1-1434" fmla="*/ 21109 h 6884164"/>
                <a:gd name="connsiteX2-1435" fmla="*/ 7944236 w 7944236"/>
                <a:gd name="connsiteY2-1436" fmla="*/ 6884164 h 6884164"/>
                <a:gd name="connsiteX3-1437" fmla="*/ 2474102 w 7944236"/>
                <a:gd name="connsiteY3-1438" fmla="*/ 6864833 h 6884164"/>
                <a:gd name="connsiteX4-1439" fmla="*/ 2227363 w 7944236"/>
                <a:gd name="connsiteY4-1440" fmla="*/ 5967713 h 6884164"/>
                <a:gd name="connsiteX5-1441" fmla="*/ 1178148 w 7944236"/>
                <a:gd name="connsiteY5-1442" fmla="*/ 4564475 h 6884164"/>
                <a:gd name="connsiteX6-1443" fmla="*/ 202122 w 7944236"/>
                <a:gd name="connsiteY6-1444" fmla="*/ 3104412 h 6884164"/>
                <a:gd name="connsiteX7-1445" fmla="*/ 5373 w 7944236"/>
                <a:gd name="connsiteY7-1446" fmla="*/ 2213774 h 6884164"/>
                <a:gd name="connsiteX8-1447" fmla="*/ 452738 w 7944236"/>
                <a:gd name="connsiteY8-1448" fmla="*/ 992057 h 6884164"/>
                <a:gd name="connsiteX9-1449" fmla="*/ 773335 w 7944236"/>
                <a:gd name="connsiteY9-1450" fmla="*/ 417866 h 6884164"/>
                <a:gd name="connsiteX10-1451" fmla="*/ 1005171 w 7944236"/>
                <a:gd name="connsiteY10-1452" fmla="*/ 0 h 6884164"/>
                <a:gd name="connsiteX0-1453" fmla="*/ 1005171 w 7944236"/>
                <a:gd name="connsiteY0-1454" fmla="*/ 0 h 6884164"/>
                <a:gd name="connsiteX1-1455" fmla="*/ 7944236 w 7944236"/>
                <a:gd name="connsiteY1-1456" fmla="*/ 21109 h 6884164"/>
                <a:gd name="connsiteX2-1457" fmla="*/ 7944236 w 7944236"/>
                <a:gd name="connsiteY2-1458" fmla="*/ 6884164 h 6884164"/>
                <a:gd name="connsiteX3-1459" fmla="*/ 2474102 w 7944236"/>
                <a:gd name="connsiteY3-1460" fmla="*/ 6864833 h 6884164"/>
                <a:gd name="connsiteX4-1461" fmla="*/ 2227363 w 7944236"/>
                <a:gd name="connsiteY4-1462" fmla="*/ 5967713 h 6884164"/>
                <a:gd name="connsiteX5-1463" fmla="*/ 1178148 w 7944236"/>
                <a:gd name="connsiteY5-1464" fmla="*/ 4564475 h 6884164"/>
                <a:gd name="connsiteX6-1465" fmla="*/ 202122 w 7944236"/>
                <a:gd name="connsiteY6-1466" fmla="*/ 3104412 h 6884164"/>
                <a:gd name="connsiteX7-1467" fmla="*/ 5373 w 7944236"/>
                <a:gd name="connsiteY7-1468" fmla="*/ 2213774 h 6884164"/>
                <a:gd name="connsiteX8-1469" fmla="*/ 452738 w 7944236"/>
                <a:gd name="connsiteY8-1470" fmla="*/ 992057 h 6884164"/>
                <a:gd name="connsiteX9-1471" fmla="*/ 1005171 w 7944236"/>
                <a:gd name="connsiteY9-1472" fmla="*/ 0 h 6884164"/>
                <a:gd name="connsiteX0-1473" fmla="*/ 1005171 w 7944236"/>
                <a:gd name="connsiteY0-1474" fmla="*/ 0 h 6884164"/>
                <a:gd name="connsiteX1-1475" fmla="*/ 7944236 w 7944236"/>
                <a:gd name="connsiteY1-1476" fmla="*/ 21109 h 6884164"/>
                <a:gd name="connsiteX2-1477" fmla="*/ 7944236 w 7944236"/>
                <a:gd name="connsiteY2-1478" fmla="*/ 6884164 h 6884164"/>
                <a:gd name="connsiteX3-1479" fmla="*/ 2474102 w 7944236"/>
                <a:gd name="connsiteY3-1480" fmla="*/ 6864833 h 6884164"/>
                <a:gd name="connsiteX4-1481" fmla="*/ 2227363 w 7944236"/>
                <a:gd name="connsiteY4-1482" fmla="*/ 5967713 h 6884164"/>
                <a:gd name="connsiteX5-1483" fmla="*/ 1178148 w 7944236"/>
                <a:gd name="connsiteY5-1484" fmla="*/ 4564475 h 6884164"/>
                <a:gd name="connsiteX6-1485" fmla="*/ 202122 w 7944236"/>
                <a:gd name="connsiteY6-1486" fmla="*/ 3104412 h 6884164"/>
                <a:gd name="connsiteX7-1487" fmla="*/ 5373 w 7944236"/>
                <a:gd name="connsiteY7-1488" fmla="*/ 2213774 h 6884164"/>
                <a:gd name="connsiteX8-1489" fmla="*/ 452738 w 7944236"/>
                <a:gd name="connsiteY8-1490" fmla="*/ 992057 h 6884164"/>
                <a:gd name="connsiteX9-1491" fmla="*/ 1005171 w 7944236"/>
                <a:gd name="connsiteY9-1492" fmla="*/ 0 h 6884164"/>
                <a:gd name="connsiteX0-1493" fmla="*/ 1005171 w 7944236"/>
                <a:gd name="connsiteY0-1494" fmla="*/ 0 h 6884164"/>
                <a:gd name="connsiteX1-1495" fmla="*/ 7944236 w 7944236"/>
                <a:gd name="connsiteY1-1496" fmla="*/ 21109 h 6884164"/>
                <a:gd name="connsiteX2-1497" fmla="*/ 7944236 w 7944236"/>
                <a:gd name="connsiteY2-1498" fmla="*/ 6884164 h 6884164"/>
                <a:gd name="connsiteX3-1499" fmla="*/ 2474102 w 7944236"/>
                <a:gd name="connsiteY3-1500" fmla="*/ 6864833 h 6884164"/>
                <a:gd name="connsiteX4-1501" fmla="*/ 2227363 w 7944236"/>
                <a:gd name="connsiteY4-1502" fmla="*/ 5967713 h 6884164"/>
                <a:gd name="connsiteX5-1503" fmla="*/ 1178148 w 7944236"/>
                <a:gd name="connsiteY5-1504" fmla="*/ 4564475 h 6884164"/>
                <a:gd name="connsiteX6-1505" fmla="*/ 202122 w 7944236"/>
                <a:gd name="connsiteY6-1506" fmla="*/ 3104412 h 6884164"/>
                <a:gd name="connsiteX7-1507" fmla="*/ 5373 w 7944236"/>
                <a:gd name="connsiteY7-1508" fmla="*/ 2213774 h 6884164"/>
                <a:gd name="connsiteX8-1509" fmla="*/ 452738 w 7944236"/>
                <a:gd name="connsiteY8-1510" fmla="*/ 992057 h 6884164"/>
                <a:gd name="connsiteX9-1511" fmla="*/ 1005171 w 7944236"/>
                <a:gd name="connsiteY9-1512" fmla="*/ 0 h 6884164"/>
                <a:gd name="connsiteX0-1513" fmla="*/ 1005171 w 7944236"/>
                <a:gd name="connsiteY0-1514" fmla="*/ 0 h 6884164"/>
                <a:gd name="connsiteX1-1515" fmla="*/ 7944236 w 7944236"/>
                <a:gd name="connsiteY1-1516" fmla="*/ 21109 h 6884164"/>
                <a:gd name="connsiteX2-1517" fmla="*/ 7944236 w 7944236"/>
                <a:gd name="connsiteY2-1518" fmla="*/ 6884164 h 6884164"/>
                <a:gd name="connsiteX3-1519" fmla="*/ 2474102 w 7944236"/>
                <a:gd name="connsiteY3-1520" fmla="*/ 6864833 h 6884164"/>
                <a:gd name="connsiteX4-1521" fmla="*/ 2227363 w 7944236"/>
                <a:gd name="connsiteY4-1522" fmla="*/ 5967713 h 6884164"/>
                <a:gd name="connsiteX5-1523" fmla="*/ 1178148 w 7944236"/>
                <a:gd name="connsiteY5-1524" fmla="*/ 4564475 h 6884164"/>
                <a:gd name="connsiteX6-1525" fmla="*/ 202122 w 7944236"/>
                <a:gd name="connsiteY6-1526" fmla="*/ 3104412 h 6884164"/>
                <a:gd name="connsiteX7-1527" fmla="*/ 5373 w 7944236"/>
                <a:gd name="connsiteY7-1528" fmla="*/ 2213774 h 6884164"/>
                <a:gd name="connsiteX8-1529" fmla="*/ 452738 w 7944236"/>
                <a:gd name="connsiteY8-1530" fmla="*/ 992057 h 6884164"/>
                <a:gd name="connsiteX9-1531" fmla="*/ 1005171 w 7944236"/>
                <a:gd name="connsiteY9-1532" fmla="*/ 0 h 6884164"/>
                <a:gd name="connsiteX0-1533" fmla="*/ 1005171 w 7944236"/>
                <a:gd name="connsiteY0-1534" fmla="*/ 0 h 6884164"/>
                <a:gd name="connsiteX1-1535" fmla="*/ 7944236 w 7944236"/>
                <a:gd name="connsiteY1-1536" fmla="*/ 21109 h 6884164"/>
                <a:gd name="connsiteX2-1537" fmla="*/ 7944236 w 7944236"/>
                <a:gd name="connsiteY2-1538" fmla="*/ 6884164 h 6884164"/>
                <a:gd name="connsiteX3-1539" fmla="*/ 2474102 w 7944236"/>
                <a:gd name="connsiteY3-1540" fmla="*/ 6864833 h 6884164"/>
                <a:gd name="connsiteX4-1541" fmla="*/ 2227363 w 7944236"/>
                <a:gd name="connsiteY4-1542" fmla="*/ 5967713 h 6884164"/>
                <a:gd name="connsiteX5-1543" fmla="*/ 1178148 w 7944236"/>
                <a:gd name="connsiteY5-1544" fmla="*/ 4564475 h 6884164"/>
                <a:gd name="connsiteX6-1545" fmla="*/ 202122 w 7944236"/>
                <a:gd name="connsiteY6-1546" fmla="*/ 3104412 h 6884164"/>
                <a:gd name="connsiteX7-1547" fmla="*/ 5373 w 7944236"/>
                <a:gd name="connsiteY7-1548" fmla="*/ 2213774 h 6884164"/>
                <a:gd name="connsiteX8-1549" fmla="*/ 452738 w 7944236"/>
                <a:gd name="connsiteY8-1550" fmla="*/ 992057 h 6884164"/>
                <a:gd name="connsiteX9-1551" fmla="*/ 1005171 w 7944236"/>
                <a:gd name="connsiteY9-1552" fmla="*/ 0 h 6884164"/>
                <a:gd name="connsiteX0-1553" fmla="*/ 1005171 w 7944236"/>
                <a:gd name="connsiteY0-1554" fmla="*/ 0 h 6884164"/>
                <a:gd name="connsiteX1-1555" fmla="*/ 7944236 w 7944236"/>
                <a:gd name="connsiteY1-1556" fmla="*/ 21109 h 6884164"/>
                <a:gd name="connsiteX2-1557" fmla="*/ 7944236 w 7944236"/>
                <a:gd name="connsiteY2-1558" fmla="*/ 6884164 h 6884164"/>
                <a:gd name="connsiteX3-1559" fmla="*/ 2474102 w 7944236"/>
                <a:gd name="connsiteY3-1560" fmla="*/ 6864833 h 6884164"/>
                <a:gd name="connsiteX4-1561" fmla="*/ 2227363 w 7944236"/>
                <a:gd name="connsiteY4-1562" fmla="*/ 5967713 h 6884164"/>
                <a:gd name="connsiteX5-1563" fmla="*/ 1178148 w 7944236"/>
                <a:gd name="connsiteY5-1564" fmla="*/ 4564475 h 6884164"/>
                <a:gd name="connsiteX6-1565" fmla="*/ 202122 w 7944236"/>
                <a:gd name="connsiteY6-1566" fmla="*/ 3104412 h 6884164"/>
                <a:gd name="connsiteX7-1567" fmla="*/ 5373 w 7944236"/>
                <a:gd name="connsiteY7-1568" fmla="*/ 2213774 h 6884164"/>
                <a:gd name="connsiteX8-1569" fmla="*/ 452738 w 7944236"/>
                <a:gd name="connsiteY8-1570" fmla="*/ 967536 h 6884164"/>
                <a:gd name="connsiteX9-1571" fmla="*/ 1005171 w 7944236"/>
                <a:gd name="connsiteY9-1572" fmla="*/ 0 h 6884164"/>
                <a:gd name="connsiteX0-1573" fmla="*/ 962704 w 7901769"/>
                <a:gd name="connsiteY0-1574" fmla="*/ 0 h 6884164"/>
                <a:gd name="connsiteX1-1575" fmla="*/ 7901769 w 7901769"/>
                <a:gd name="connsiteY1-1576" fmla="*/ 21109 h 6884164"/>
                <a:gd name="connsiteX2-1577" fmla="*/ 7901769 w 7901769"/>
                <a:gd name="connsiteY2-1578" fmla="*/ 6884164 h 6884164"/>
                <a:gd name="connsiteX3-1579" fmla="*/ 2431635 w 7901769"/>
                <a:gd name="connsiteY3-1580" fmla="*/ 6864833 h 6884164"/>
                <a:gd name="connsiteX4-1581" fmla="*/ 2184896 w 7901769"/>
                <a:gd name="connsiteY4-1582" fmla="*/ 5967713 h 6884164"/>
                <a:gd name="connsiteX5-1583" fmla="*/ 1135681 w 7901769"/>
                <a:gd name="connsiteY5-1584" fmla="*/ 4564475 h 6884164"/>
                <a:gd name="connsiteX6-1585" fmla="*/ 159655 w 7901769"/>
                <a:gd name="connsiteY6-1586" fmla="*/ 3104412 h 6884164"/>
                <a:gd name="connsiteX7-1587" fmla="*/ 8057 w 7901769"/>
                <a:gd name="connsiteY7-1588" fmla="*/ 2213775 h 6884164"/>
                <a:gd name="connsiteX8-1589" fmla="*/ 410271 w 7901769"/>
                <a:gd name="connsiteY8-1590" fmla="*/ 967536 h 6884164"/>
                <a:gd name="connsiteX9-1591" fmla="*/ 962704 w 7901769"/>
                <a:gd name="connsiteY9-1592" fmla="*/ 0 h 6884164"/>
                <a:gd name="connsiteX0-1593" fmla="*/ 878306 w 7817371"/>
                <a:gd name="connsiteY0-1594" fmla="*/ 0 h 6884164"/>
                <a:gd name="connsiteX1-1595" fmla="*/ 7817371 w 7817371"/>
                <a:gd name="connsiteY1-1596" fmla="*/ 21109 h 6884164"/>
                <a:gd name="connsiteX2-1597" fmla="*/ 7817371 w 7817371"/>
                <a:gd name="connsiteY2-1598" fmla="*/ 6884164 h 6884164"/>
                <a:gd name="connsiteX3-1599" fmla="*/ 2347237 w 7817371"/>
                <a:gd name="connsiteY3-1600" fmla="*/ 6864833 h 6884164"/>
                <a:gd name="connsiteX4-1601" fmla="*/ 2100498 w 7817371"/>
                <a:gd name="connsiteY4-1602" fmla="*/ 5967713 h 6884164"/>
                <a:gd name="connsiteX5-1603" fmla="*/ 1051283 w 7817371"/>
                <a:gd name="connsiteY5-1604" fmla="*/ 4564475 h 6884164"/>
                <a:gd name="connsiteX6-1605" fmla="*/ 75257 w 7817371"/>
                <a:gd name="connsiteY6-1606" fmla="*/ 3104412 h 6884164"/>
                <a:gd name="connsiteX7-1607" fmla="*/ 44062 w 7817371"/>
                <a:gd name="connsiteY7-1608" fmla="*/ 2205601 h 6884164"/>
                <a:gd name="connsiteX8-1609" fmla="*/ 325873 w 7817371"/>
                <a:gd name="connsiteY8-1610" fmla="*/ 967536 h 6884164"/>
                <a:gd name="connsiteX9-1611" fmla="*/ 878306 w 7817371"/>
                <a:gd name="connsiteY9-1612" fmla="*/ 0 h 6884164"/>
                <a:gd name="connsiteX0-1613" fmla="*/ 1005171 w 7944236"/>
                <a:gd name="connsiteY0-1614" fmla="*/ 0 h 6884164"/>
                <a:gd name="connsiteX1-1615" fmla="*/ 7944236 w 7944236"/>
                <a:gd name="connsiteY1-1616" fmla="*/ 21109 h 6884164"/>
                <a:gd name="connsiteX2-1617" fmla="*/ 7944236 w 7944236"/>
                <a:gd name="connsiteY2-1618" fmla="*/ 6884164 h 6884164"/>
                <a:gd name="connsiteX3-1619" fmla="*/ 2474102 w 7944236"/>
                <a:gd name="connsiteY3-1620" fmla="*/ 6864833 h 6884164"/>
                <a:gd name="connsiteX4-1621" fmla="*/ 2227363 w 7944236"/>
                <a:gd name="connsiteY4-1622" fmla="*/ 5967713 h 6884164"/>
                <a:gd name="connsiteX5-1623" fmla="*/ 1178148 w 7944236"/>
                <a:gd name="connsiteY5-1624" fmla="*/ 4564475 h 6884164"/>
                <a:gd name="connsiteX6-1625" fmla="*/ 202122 w 7944236"/>
                <a:gd name="connsiteY6-1626" fmla="*/ 3104412 h 6884164"/>
                <a:gd name="connsiteX7-1627" fmla="*/ 5373 w 7944236"/>
                <a:gd name="connsiteY7-1628" fmla="*/ 2156560 h 6884164"/>
                <a:gd name="connsiteX8-1629" fmla="*/ 452738 w 7944236"/>
                <a:gd name="connsiteY8-1630" fmla="*/ 967536 h 6884164"/>
                <a:gd name="connsiteX9-1631" fmla="*/ 1005171 w 7944236"/>
                <a:gd name="connsiteY9-1632" fmla="*/ 0 h 6884164"/>
                <a:gd name="connsiteX0-1633" fmla="*/ 1005171 w 7944236"/>
                <a:gd name="connsiteY0-1634" fmla="*/ 0 h 6895485"/>
                <a:gd name="connsiteX1-1635" fmla="*/ 7944236 w 7944236"/>
                <a:gd name="connsiteY1-1636" fmla="*/ 21109 h 6895485"/>
                <a:gd name="connsiteX2-1637" fmla="*/ 7944236 w 7944236"/>
                <a:gd name="connsiteY2-1638" fmla="*/ 6884164 h 6895485"/>
                <a:gd name="connsiteX3-1639" fmla="*/ 2474103 w 7944236"/>
                <a:gd name="connsiteY3-1640" fmla="*/ 6895485 h 6895485"/>
                <a:gd name="connsiteX4-1641" fmla="*/ 2227363 w 7944236"/>
                <a:gd name="connsiteY4-1642" fmla="*/ 5967713 h 6895485"/>
                <a:gd name="connsiteX5-1643" fmla="*/ 1178148 w 7944236"/>
                <a:gd name="connsiteY5-1644" fmla="*/ 4564475 h 6895485"/>
                <a:gd name="connsiteX6-1645" fmla="*/ 202122 w 7944236"/>
                <a:gd name="connsiteY6-1646" fmla="*/ 3104412 h 6895485"/>
                <a:gd name="connsiteX7-1647" fmla="*/ 5373 w 7944236"/>
                <a:gd name="connsiteY7-1648" fmla="*/ 2156560 h 6895485"/>
                <a:gd name="connsiteX8-1649" fmla="*/ 452738 w 7944236"/>
                <a:gd name="connsiteY8-1650" fmla="*/ 967536 h 6895485"/>
                <a:gd name="connsiteX9-1651" fmla="*/ 1005171 w 7944236"/>
                <a:gd name="connsiteY9-1652" fmla="*/ 0 h 6895485"/>
                <a:gd name="connsiteX0-1653" fmla="*/ 1005171 w 7944236"/>
                <a:gd name="connsiteY0-1654" fmla="*/ 0 h 6895485"/>
                <a:gd name="connsiteX1-1655" fmla="*/ 7944236 w 7944236"/>
                <a:gd name="connsiteY1-1656" fmla="*/ 21109 h 6895485"/>
                <a:gd name="connsiteX2-1657" fmla="*/ 7944236 w 7944236"/>
                <a:gd name="connsiteY2-1658" fmla="*/ 6884164 h 6895485"/>
                <a:gd name="connsiteX3-1659" fmla="*/ 2474103 w 7944236"/>
                <a:gd name="connsiteY3-1660" fmla="*/ 6895485 h 6895485"/>
                <a:gd name="connsiteX4-1661" fmla="*/ 2227363 w 7944236"/>
                <a:gd name="connsiteY4-1662" fmla="*/ 5967713 h 6895485"/>
                <a:gd name="connsiteX5-1663" fmla="*/ 1178148 w 7944236"/>
                <a:gd name="connsiteY5-1664" fmla="*/ 4564475 h 6895485"/>
                <a:gd name="connsiteX6-1665" fmla="*/ 202122 w 7944236"/>
                <a:gd name="connsiteY6-1666" fmla="*/ 3104412 h 6895485"/>
                <a:gd name="connsiteX7-1667" fmla="*/ 5373 w 7944236"/>
                <a:gd name="connsiteY7-1668" fmla="*/ 2156560 h 6895485"/>
                <a:gd name="connsiteX8-1669" fmla="*/ 452738 w 7944236"/>
                <a:gd name="connsiteY8-1670" fmla="*/ 967536 h 6895485"/>
                <a:gd name="connsiteX9-1671" fmla="*/ 1005171 w 7944236"/>
                <a:gd name="connsiteY9-1672" fmla="*/ 0 h 6895485"/>
                <a:gd name="connsiteX0-1673" fmla="*/ 1005171 w 7944236"/>
                <a:gd name="connsiteY0-1674" fmla="*/ 0 h 6884164"/>
                <a:gd name="connsiteX1-1675" fmla="*/ 7944236 w 7944236"/>
                <a:gd name="connsiteY1-1676" fmla="*/ 21109 h 6884164"/>
                <a:gd name="connsiteX2-1677" fmla="*/ 7944236 w 7944236"/>
                <a:gd name="connsiteY2-1678" fmla="*/ 6884164 h 6884164"/>
                <a:gd name="connsiteX3-1679" fmla="*/ 2451527 w 7944236"/>
                <a:gd name="connsiteY3-1680" fmla="*/ 6883225 h 6884164"/>
                <a:gd name="connsiteX4-1681" fmla="*/ 2227363 w 7944236"/>
                <a:gd name="connsiteY4-1682" fmla="*/ 5967713 h 6884164"/>
                <a:gd name="connsiteX5-1683" fmla="*/ 1178148 w 7944236"/>
                <a:gd name="connsiteY5-1684" fmla="*/ 4564475 h 6884164"/>
                <a:gd name="connsiteX6-1685" fmla="*/ 202122 w 7944236"/>
                <a:gd name="connsiteY6-1686" fmla="*/ 3104412 h 6884164"/>
                <a:gd name="connsiteX7-1687" fmla="*/ 5373 w 7944236"/>
                <a:gd name="connsiteY7-1688" fmla="*/ 2156560 h 6884164"/>
                <a:gd name="connsiteX8-1689" fmla="*/ 452738 w 7944236"/>
                <a:gd name="connsiteY8-1690" fmla="*/ 967536 h 6884164"/>
                <a:gd name="connsiteX9-1691" fmla="*/ 1005171 w 7944236"/>
                <a:gd name="connsiteY9-1692" fmla="*/ 0 h 6884164"/>
                <a:gd name="connsiteX0-1693" fmla="*/ 1005171 w 7944236"/>
                <a:gd name="connsiteY0-1694" fmla="*/ 0 h 6884164"/>
                <a:gd name="connsiteX1-1695" fmla="*/ 7944236 w 7944236"/>
                <a:gd name="connsiteY1-1696" fmla="*/ 21109 h 6884164"/>
                <a:gd name="connsiteX2-1697" fmla="*/ 7944236 w 7944236"/>
                <a:gd name="connsiteY2-1698" fmla="*/ 6884164 h 6884164"/>
                <a:gd name="connsiteX3-1699" fmla="*/ 2451527 w 7944236"/>
                <a:gd name="connsiteY3-1700" fmla="*/ 6883225 h 6884164"/>
                <a:gd name="connsiteX4-1701" fmla="*/ 2227363 w 7944236"/>
                <a:gd name="connsiteY4-1702" fmla="*/ 5967713 h 6884164"/>
                <a:gd name="connsiteX5-1703" fmla="*/ 1178148 w 7944236"/>
                <a:gd name="connsiteY5-1704" fmla="*/ 4564475 h 6884164"/>
                <a:gd name="connsiteX6-1705" fmla="*/ 202122 w 7944236"/>
                <a:gd name="connsiteY6-1706" fmla="*/ 3104412 h 6884164"/>
                <a:gd name="connsiteX7-1707" fmla="*/ 5373 w 7944236"/>
                <a:gd name="connsiteY7-1708" fmla="*/ 2156560 h 6884164"/>
                <a:gd name="connsiteX8-1709" fmla="*/ 452738 w 7944236"/>
                <a:gd name="connsiteY8-1710" fmla="*/ 967536 h 6884164"/>
                <a:gd name="connsiteX9-1711" fmla="*/ 1005171 w 7944236"/>
                <a:gd name="connsiteY9-1712" fmla="*/ 0 h 6884164"/>
                <a:gd name="connsiteX0-1713" fmla="*/ 1005171 w 7944236"/>
                <a:gd name="connsiteY0-1714" fmla="*/ 0 h 6884164"/>
                <a:gd name="connsiteX1-1715" fmla="*/ 7944236 w 7944236"/>
                <a:gd name="connsiteY1-1716" fmla="*/ 21109 h 6884164"/>
                <a:gd name="connsiteX2-1717" fmla="*/ 7944236 w 7944236"/>
                <a:gd name="connsiteY2-1718" fmla="*/ 6884164 h 6884164"/>
                <a:gd name="connsiteX3-1719" fmla="*/ 2451527 w 7944236"/>
                <a:gd name="connsiteY3-1720" fmla="*/ 6883225 h 6884164"/>
                <a:gd name="connsiteX4-1721" fmla="*/ 2227363 w 7944236"/>
                <a:gd name="connsiteY4-1722" fmla="*/ 5967713 h 6884164"/>
                <a:gd name="connsiteX5-1723" fmla="*/ 1178148 w 7944236"/>
                <a:gd name="connsiteY5-1724" fmla="*/ 4564475 h 6884164"/>
                <a:gd name="connsiteX6-1725" fmla="*/ 202122 w 7944236"/>
                <a:gd name="connsiteY6-1726" fmla="*/ 3104412 h 6884164"/>
                <a:gd name="connsiteX7-1727" fmla="*/ 5373 w 7944236"/>
                <a:gd name="connsiteY7-1728" fmla="*/ 2156560 h 6884164"/>
                <a:gd name="connsiteX8-1729" fmla="*/ 452738 w 7944236"/>
                <a:gd name="connsiteY8-1730" fmla="*/ 967536 h 6884164"/>
                <a:gd name="connsiteX9-1731" fmla="*/ 1005171 w 7944236"/>
                <a:gd name="connsiteY9-1732" fmla="*/ 0 h 6884164"/>
                <a:gd name="connsiteX0-1733" fmla="*/ 1005171 w 7944236"/>
                <a:gd name="connsiteY0-1734" fmla="*/ 0 h 6884164"/>
                <a:gd name="connsiteX1-1735" fmla="*/ 7944236 w 7944236"/>
                <a:gd name="connsiteY1-1736" fmla="*/ 21109 h 6884164"/>
                <a:gd name="connsiteX2-1737" fmla="*/ 7944236 w 7944236"/>
                <a:gd name="connsiteY2-1738" fmla="*/ 6884164 h 6884164"/>
                <a:gd name="connsiteX3-1739" fmla="*/ 2440207 w 7944236"/>
                <a:gd name="connsiteY3-1740" fmla="*/ 6883226 h 6884164"/>
                <a:gd name="connsiteX4-1741" fmla="*/ 2227363 w 7944236"/>
                <a:gd name="connsiteY4-1742" fmla="*/ 5967713 h 6884164"/>
                <a:gd name="connsiteX5-1743" fmla="*/ 1178148 w 7944236"/>
                <a:gd name="connsiteY5-1744" fmla="*/ 4564475 h 6884164"/>
                <a:gd name="connsiteX6-1745" fmla="*/ 202122 w 7944236"/>
                <a:gd name="connsiteY6-1746" fmla="*/ 3104412 h 6884164"/>
                <a:gd name="connsiteX7-1747" fmla="*/ 5373 w 7944236"/>
                <a:gd name="connsiteY7-1748" fmla="*/ 2156560 h 6884164"/>
                <a:gd name="connsiteX8-1749" fmla="*/ 452738 w 7944236"/>
                <a:gd name="connsiteY8-1750" fmla="*/ 967536 h 6884164"/>
                <a:gd name="connsiteX9-1751" fmla="*/ 1005171 w 7944236"/>
                <a:gd name="connsiteY9-1752" fmla="*/ 0 h 6884164"/>
                <a:gd name="connsiteX0-1753" fmla="*/ 1005171 w 7944236"/>
                <a:gd name="connsiteY0-1754" fmla="*/ 0 h 6889363"/>
                <a:gd name="connsiteX1-1755" fmla="*/ 7944236 w 7944236"/>
                <a:gd name="connsiteY1-1756" fmla="*/ 21109 h 6889363"/>
                <a:gd name="connsiteX2-1757" fmla="*/ 7944236 w 7944236"/>
                <a:gd name="connsiteY2-1758" fmla="*/ 6884164 h 6889363"/>
                <a:gd name="connsiteX3-1759" fmla="*/ 2440207 w 7944236"/>
                <a:gd name="connsiteY3-1760" fmla="*/ 6889363 h 6889363"/>
                <a:gd name="connsiteX4-1761" fmla="*/ 2227363 w 7944236"/>
                <a:gd name="connsiteY4-1762" fmla="*/ 5967713 h 6889363"/>
                <a:gd name="connsiteX5-1763" fmla="*/ 1178148 w 7944236"/>
                <a:gd name="connsiteY5-1764" fmla="*/ 4564475 h 6889363"/>
                <a:gd name="connsiteX6-1765" fmla="*/ 202122 w 7944236"/>
                <a:gd name="connsiteY6-1766" fmla="*/ 3104412 h 6889363"/>
                <a:gd name="connsiteX7-1767" fmla="*/ 5373 w 7944236"/>
                <a:gd name="connsiteY7-1768" fmla="*/ 2156560 h 6889363"/>
                <a:gd name="connsiteX8-1769" fmla="*/ 452738 w 7944236"/>
                <a:gd name="connsiteY8-1770" fmla="*/ 967536 h 6889363"/>
                <a:gd name="connsiteX9-1771" fmla="*/ 1005171 w 7944236"/>
                <a:gd name="connsiteY9-1772" fmla="*/ 0 h 6889363"/>
                <a:gd name="connsiteX0-1773" fmla="*/ 1005171 w 7947067"/>
                <a:gd name="connsiteY0-1774" fmla="*/ 0 h 6889363"/>
                <a:gd name="connsiteX1-1775" fmla="*/ 7944236 w 7947067"/>
                <a:gd name="connsiteY1-1776" fmla="*/ 21109 h 6889363"/>
                <a:gd name="connsiteX2-1777" fmla="*/ 7947067 w 7947067"/>
                <a:gd name="connsiteY2-1778" fmla="*/ 6887234 h 6889363"/>
                <a:gd name="connsiteX3-1779" fmla="*/ 2440207 w 7947067"/>
                <a:gd name="connsiteY3-1780" fmla="*/ 6889363 h 6889363"/>
                <a:gd name="connsiteX4-1781" fmla="*/ 2227363 w 7947067"/>
                <a:gd name="connsiteY4-1782" fmla="*/ 5967713 h 6889363"/>
                <a:gd name="connsiteX5-1783" fmla="*/ 1178148 w 7947067"/>
                <a:gd name="connsiteY5-1784" fmla="*/ 4564475 h 6889363"/>
                <a:gd name="connsiteX6-1785" fmla="*/ 202122 w 7947067"/>
                <a:gd name="connsiteY6-1786" fmla="*/ 3104412 h 6889363"/>
                <a:gd name="connsiteX7-1787" fmla="*/ 5373 w 7947067"/>
                <a:gd name="connsiteY7-1788" fmla="*/ 2156560 h 6889363"/>
                <a:gd name="connsiteX8-1789" fmla="*/ 452738 w 7947067"/>
                <a:gd name="connsiteY8-1790" fmla="*/ 967536 h 6889363"/>
                <a:gd name="connsiteX9-1791" fmla="*/ 1005171 w 7947067"/>
                <a:gd name="connsiteY9-1792" fmla="*/ 0 h 6889363"/>
                <a:gd name="connsiteX0-1793" fmla="*/ 1005171 w 9498939"/>
                <a:gd name="connsiteY0-1794" fmla="*/ 0 h 6889363"/>
                <a:gd name="connsiteX1-1795" fmla="*/ 9498939 w 9498939"/>
                <a:gd name="connsiteY1-1796" fmla="*/ 21109 h 6889363"/>
                <a:gd name="connsiteX2-1797" fmla="*/ 7947067 w 9498939"/>
                <a:gd name="connsiteY2-1798" fmla="*/ 6887234 h 6889363"/>
                <a:gd name="connsiteX3-1799" fmla="*/ 2440207 w 9498939"/>
                <a:gd name="connsiteY3-1800" fmla="*/ 6889363 h 6889363"/>
                <a:gd name="connsiteX4-1801" fmla="*/ 2227363 w 9498939"/>
                <a:gd name="connsiteY4-1802" fmla="*/ 5967713 h 6889363"/>
                <a:gd name="connsiteX5-1803" fmla="*/ 1178148 w 9498939"/>
                <a:gd name="connsiteY5-1804" fmla="*/ 4564475 h 6889363"/>
                <a:gd name="connsiteX6-1805" fmla="*/ 202122 w 9498939"/>
                <a:gd name="connsiteY6-1806" fmla="*/ 3104412 h 6889363"/>
                <a:gd name="connsiteX7-1807" fmla="*/ 5373 w 9498939"/>
                <a:gd name="connsiteY7-1808" fmla="*/ 2156560 h 6889363"/>
                <a:gd name="connsiteX8-1809" fmla="*/ 452738 w 9498939"/>
                <a:gd name="connsiteY8-1810" fmla="*/ 967536 h 6889363"/>
                <a:gd name="connsiteX9-1811" fmla="*/ 1005171 w 9498939"/>
                <a:gd name="connsiteY9-1812" fmla="*/ 0 h 6889363"/>
                <a:gd name="connsiteX0-1813" fmla="*/ 1005171 w 9501770"/>
                <a:gd name="connsiteY0-1814" fmla="*/ 0 h 6903601"/>
                <a:gd name="connsiteX1-1815" fmla="*/ 9498939 w 9501770"/>
                <a:gd name="connsiteY1-1816" fmla="*/ 21109 h 6903601"/>
                <a:gd name="connsiteX2-1817" fmla="*/ 9501770 w 9501770"/>
                <a:gd name="connsiteY2-1818" fmla="*/ 6903601 h 6903601"/>
                <a:gd name="connsiteX3-1819" fmla="*/ 2440207 w 9501770"/>
                <a:gd name="connsiteY3-1820" fmla="*/ 6889363 h 6903601"/>
                <a:gd name="connsiteX4-1821" fmla="*/ 2227363 w 9501770"/>
                <a:gd name="connsiteY4-1822" fmla="*/ 5967713 h 6903601"/>
                <a:gd name="connsiteX5-1823" fmla="*/ 1178148 w 9501770"/>
                <a:gd name="connsiteY5-1824" fmla="*/ 4564475 h 6903601"/>
                <a:gd name="connsiteX6-1825" fmla="*/ 202122 w 9501770"/>
                <a:gd name="connsiteY6-1826" fmla="*/ 3104412 h 6903601"/>
                <a:gd name="connsiteX7-1827" fmla="*/ 5373 w 9501770"/>
                <a:gd name="connsiteY7-1828" fmla="*/ 2156560 h 6903601"/>
                <a:gd name="connsiteX8-1829" fmla="*/ 452738 w 9501770"/>
                <a:gd name="connsiteY8-1830" fmla="*/ 967536 h 6903601"/>
                <a:gd name="connsiteX9-1831" fmla="*/ 1005171 w 9501770"/>
                <a:gd name="connsiteY9-1832" fmla="*/ 0 h 6903601"/>
                <a:gd name="connsiteX0-1833" fmla="*/ 1005171 w 9501770"/>
                <a:gd name="connsiteY0-1834" fmla="*/ 0 h 6903601"/>
                <a:gd name="connsiteX1-1835" fmla="*/ 9498939 w 9501770"/>
                <a:gd name="connsiteY1-1836" fmla="*/ 21109 h 6903601"/>
                <a:gd name="connsiteX2-1837" fmla="*/ 9501770 w 9501770"/>
                <a:gd name="connsiteY2-1838" fmla="*/ 6903601 h 6903601"/>
                <a:gd name="connsiteX3-1839" fmla="*/ 2440207 w 9501770"/>
                <a:gd name="connsiteY3-1840" fmla="*/ 6889363 h 6903601"/>
                <a:gd name="connsiteX4-1841" fmla="*/ 2227363 w 9501770"/>
                <a:gd name="connsiteY4-1842" fmla="*/ 5967713 h 6903601"/>
                <a:gd name="connsiteX5-1843" fmla="*/ 1178148 w 9501770"/>
                <a:gd name="connsiteY5-1844" fmla="*/ 4564475 h 6903601"/>
                <a:gd name="connsiteX6-1845" fmla="*/ 202122 w 9501770"/>
                <a:gd name="connsiteY6-1846" fmla="*/ 3104412 h 6903601"/>
                <a:gd name="connsiteX7-1847" fmla="*/ 5373 w 9501770"/>
                <a:gd name="connsiteY7-1848" fmla="*/ 2156560 h 6903601"/>
                <a:gd name="connsiteX8-1849" fmla="*/ 452738 w 9501770"/>
                <a:gd name="connsiteY8-1850" fmla="*/ 967536 h 6903601"/>
                <a:gd name="connsiteX9-1851" fmla="*/ 1005171 w 9501770"/>
                <a:gd name="connsiteY9-1852" fmla="*/ 0 h 6903601"/>
                <a:gd name="connsiteX0-1853" fmla="*/ 1005171 w 9501770"/>
                <a:gd name="connsiteY0-1854" fmla="*/ 0 h 6903601"/>
                <a:gd name="connsiteX1-1855" fmla="*/ 9483845 w 9501770"/>
                <a:gd name="connsiteY1-1856" fmla="*/ 70208 h 6903601"/>
                <a:gd name="connsiteX2-1857" fmla="*/ 9501770 w 9501770"/>
                <a:gd name="connsiteY2-1858" fmla="*/ 6903601 h 6903601"/>
                <a:gd name="connsiteX3-1859" fmla="*/ 2440207 w 9501770"/>
                <a:gd name="connsiteY3-1860" fmla="*/ 6889363 h 6903601"/>
                <a:gd name="connsiteX4-1861" fmla="*/ 2227363 w 9501770"/>
                <a:gd name="connsiteY4-1862" fmla="*/ 5967713 h 6903601"/>
                <a:gd name="connsiteX5-1863" fmla="*/ 1178148 w 9501770"/>
                <a:gd name="connsiteY5-1864" fmla="*/ 4564475 h 6903601"/>
                <a:gd name="connsiteX6-1865" fmla="*/ 202122 w 9501770"/>
                <a:gd name="connsiteY6-1866" fmla="*/ 3104412 h 6903601"/>
                <a:gd name="connsiteX7-1867" fmla="*/ 5373 w 9501770"/>
                <a:gd name="connsiteY7-1868" fmla="*/ 2156560 h 6903601"/>
                <a:gd name="connsiteX8-1869" fmla="*/ 452738 w 9501770"/>
                <a:gd name="connsiteY8-1870" fmla="*/ 967536 h 6903601"/>
                <a:gd name="connsiteX9-1871" fmla="*/ 1005171 w 9501770"/>
                <a:gd name="connsiteY9-1872" fmla="*/ 0 h 6903601"/>
                <a:gd name="connsiteX0-1873" fmla="*/ 1005171 w 9501770"/>
                <a:gd name="connsiteY0-1874" fmla="*/ 0 h 6903601"/>
                <a:gd name="connsiteX1-1875" fmla="*/ 9483845 w 9501770"/>
                <a:gd name="connsiteY1-1876" fmla="*/ 37475 h 6903601"/>
                <a:gd name="connsiteX2-1877" fmla="*/ 9501770 w 9501770"/>
                <a:gd name="connsiteY2-1878" fmla="*/ 6903601 h 6903601"/>
                <a:gd name="connsiteX3-1879" fmla="*/ 2440207 w 9501770"/>
                <a:gd name="connsiteY3-1880" fmla="*/ 6889363 h 6903601"/>
                <a:gd name="connsiteX4-1881" fmla="*/ 2227363 w 9501770"/>
                <a:gd name="connsiteY4-1882" fmla="*/ 5967713 h 6903601"/>
                <a:gd name="connsiteX5-1883" fmla="*/ 1178148 w 9501770"/>
                <a:gd name="connsiteY5-1884" fmla="*/ 4564475 h 6903601"/>
                <a:gd name="connsiteX6-1885" fmla="*/ 202122 w 9501770"/>
                <a:gd name="connsiteY6-1886" fmla="*/ 3104412 h 6903601"/>
                <a:gd name="connsiteX7-1887" fmla="*/ 5373 w 9501770"/>
                <a:gd name="connsiteY7-1888" fmla="*/ 2156560 h 6903601"/>
                <a:gd name="connsiteX8-1889" fmla="*/ 452738 w 9501770"/>
                <a:gd name="connsiteY8-1890" fmla="*/ 967536 h 6903601"/>
                <a:gd name="connsiteX9-1891" fmla="*/ 1005171 w 9501770"/>
                <a:gd name="connsiteY9-1892" fmla="*/ 0 h 6903601"/>
                <a:gd name="connsiteX0-1893" fmla="*/ 1005171 w 9483849"/>
                <a:gd name="connsiteY0-1894" fmla="*/ 0 h 6889363"/>
                <a:gd name="connsiteX1-1895" fmla="*/ 9483845 w 9483849"/>
                <a:gd name="connsiteY1-1896" fmla="*/ 37475 h 6889363"/>
                <a:gd name="connsiteX2-1897" fmla="*/ 9414036 w 9483849"/>
                <a:gd name="connsiteY2-1898" fmla="*/ 6799264 h 6889363"/>
                <a:gd name="connsiteX3-1899" fmla="*/ 2440207 w 9483849"/>
                <a:gd name="connsiteY3-1900" fmla="*/ 6889363 h 6889363"/>
                <a:gd name="connsiteX4-1901" fmla="*/ 2227363 w 9483849"/>
                <a:gd name="connsiteY4-1902" fmla="*/ 5967713 h 6889363"/>
                <a:gd name="connsiteX5-1903" fmla="*/ 1178148 w 9483849"/>
                <a:gd name="connsiteY5-1904" fmla="*/ 4564475 h 6889363"/>
                <a:gd name="connsiteX6-1905" fmla="*/ 202122 w 9483849"/>
                <a:gd name="connsiteY6-1906" fmla="*/ 3104412 h 6889363"/>
                <a:gd name="connsiteX7-1907" fmla="*/ 5373 w 9483849"/>
                <a:gd name="connsiteY7-1908" fmla="*/ 2156560 h 6889363"/>
                <a:gd name="connsiteX8-1909" fmla="*/ 452738 w 9483849"/>
                <a:gd name="connsiteY8-1910" fmla="*/ 967536 h 6889363"/>
                <a:gd name="connsiteX9-1911" fmla="*/ 1005171 w 9483849"/>
                <a:gd name="connsiteY9-1912" fmla="*/ 0 h 6889363"/>
                <a:gd name="connsiteX0-1913" fmla="*/ 1005171 w 9483853"/>
                <a:gd name="connsiteY0-1914" fmla="*/ 0 h 6889363"/>
                <a:gd name="connsiteX1-1915" fmla="*/ 9483845 w 9483853"/>
                <a:gd name="connsiteY1-1916" fmla="*/ 37475 h 6889363"/>
                <a:gd name="connsiteX2-1917" fmla="*/ 9462149 w 9483853"/>
                <a:gd name="connsiteY2-1918" fmla="*/ 6882120 h 6889363"/>
                <a:gd name="connsiteX3-1919" fmla="*/ 2440207 w 9483853"/>
                <a:gd name="connsiteY3-1920" fmla="*/ 6889363 h 6889363"/>
                <a:gd name="connsiteX4-1921" fmla="*/ 2227363 w 9483853"/>
                <a:gd name="connsiteY4-1922" fmla="*/ 5967713 h 6889363"/>
                <a:gd name="connsiteX5-1923" fmla="*/ 1178148 w 9483853"/>
                <a:gd name="connsiteY5-1924" fmla="*/ 4564475 h 6889363"/>
                <a:gd name="connsiteX6-1925" fmla="*/ 202122 w 9483853"/>
                <a:gd name="connsiteY6-1926" fmla="*/ 3104412 h 6889363"/>
                <a:gd name="connsiteX7-1927" fmla="*/ 5373 w 9483853"/>
                <a:gd name="connsiteY7-1928" fmla="*/ 2156560 h 6889363"/>
                <a:gd name="connsiteX8-1929" fmla="*/ 452738 w 9483853"/>
                <a:gd name="connsiteY8-1930" fmla="*/ 967536 h 6889363"/>
                <a:gd name="connsiteX9-1931" fmla="*/ 1005171 w 9483853"/>
                <a:gd name="connsiteY9-1932" fmla="*/ 0 h 6889363"/>
                <a:gd name="connsiteX0-1933" fmla="*/ 1005171 w 9483868"/>
                <a:gd name="connsiteY0-1934" fmla="*/ 0 h 6889363"/>
                <a:gd name="connsiteX1-1935" fmla="*/ 9483845 w 9483868"/>
                <a:gd name="connsiteY1-1936" fmla="*/ 37475 h 6889363"/>
                <a:gd name="connsiteX2-1937" fmla="*/ 9462149 w 9483868"/>
                <a:gd name="connsiteY2-1938" fmla="*/ 6882120 h 6889363"/>
                <a:gd name="connsiteX3-1939" fmla="*/ 2440207 w 9483868"/>
                <a:gd name="connsiteY3-1940" fmla="*/ 6889363 h 6889363"/>
                <a:gd name="connsiteX4-1941" fmla="*/ 2227363 w 9483868"/>
                <a:gd name="connsiteY4-1942" fmla="*/ 5967713 h 6889363"/>
                <a:gd name="connsiteX5-1943" fmla="*/ 1178148 w 9483868"/>
                <a:gd name="connsiteY5-1944" fmla="*/ 4564475 h 6889363"/>
                <a:gd name="connsiteX6-1945" fmla="*/ 202122 w 9483868"/>
                <a:gd name="connsiteY6-1946" fmla="*/ 3104412 h 6889363"/>
                <a:gd name="connsiteX7-1947" fmla="*/ 5373 w 9483868"/>
                <a:gd name="connsiteY7-1948" fmla="*/ 2156560 h 6889363"/>
                <a:gd name="connsiteX8-1949" fmla="*/ 452738 w 9483868"/>
                <a:gd name="connsiteY8-1950" fmla="*/ 967536 h 6889363"/>
                <a:gd name="connsiteX9-1951" fmla="*/ 1005171 w 9483868"/>
                <a:gd name="connsiteY9-1952" fmla="*/ 0 h 6889363"/>
                <a:gd name="connsiteX0-1953" fmla="*/ 1005171 w 9466926"/>
                <a:gd name="connsiteY0-1954" fmla="*/ 0 h 6889363"/>
                <a:gd name="connsiteX1-1955" fmla="*/ 9466865 w 9466926"/>
                <a:gd name="connsiteY1-1956" fmla="*/ 86575 h 6889363"/>
                <a:gd name="connsiteX2-1957" fmla="*/ 9462149 w 9466926"/>
                <a:gd name="connsiteY2-1958" fmla="*/ 6882120 h 6889363"/>
                <a:gd name="connsiteX3-1959" fmla="*/ 2440207 w 9466926"/>
                <a:gd name="connsiteY3-1960" fmla="*/ 6889363 h 6889363"/>
                <a:gd name="connsiteX4-1961" fmla="*/ 2227363 w 9466926"/>
                <a:gd name="connsiteY4-1962" fmla="*/ 5967713 h 6889363"/>
                <a:gd name="connsiteX5-1963" fmla="*/ 1178148 w 9466926"/>
                <a:gd name="connsiteY5-1964" fmla="*/ 4564475 h 6889363"/>
                <a:gd name="connsiteX6-1965" fmla="*/ 202122 w 9466926"/>
                <a:gd name="connsiteY6-1966" fmla="*/ 3104412 h 6889363"/>
                <a:gd name="connsiteX7-1967" fmla="*/ 5373 w 9466926"/>
                <a:gd name="connsiteY7-1968" fmla="*/ 2156560 h 6889363"/>
                <a:gd name="connsiteX8-1969" fmla="*/ 452738 w 9466926"/>
                <a:gd name="connsiteY8-1970" fmla="*/ 967536 h 6889363"/>
                <a:gd name="connsiteX9-1971" fmla="*/ 1005171 w 9466926"/>
                <a:gd name="connsiteY9-1972" fmla="*/ 0 h 6889363"/>
                <a:gd name="connsiteX0-1973" fmla="*/ 1005171 w 9462149"/>
                <a:gd name="connsiteY0-1974" fmla="*/ 0 h 6889363"/>
                <a:gd name="connsiteX1-1975" fmla="*/ 9458375 w 9462149"/>
                <a:gd name="connsiteY1-1976" fmla="*/ 34407 h 6889363"/>
                <a:gd name="connsiteX2-1977" fmla="*/ 9462149 w 9462149"/>
                <a:gd name="connsiteY2-1978" fmla="*/ 6882120 h 6889363"/>
                <a:gd name="connsiteX3-1979" fmla="*/ 2440207 w 9462149"/>
                <a:gd name="connsiteY3-1980" fmla="*/ 6889363 h 6889363"/>
                <a:gd name="connsiteX4-1981" fmla="*/ 2227363 w 9462149"/>
                <a:gd name="connsiteY4-1982" fmla="*/ 5967713 h 6889363"/>
                <a:gd name="connsiteX5-1983" fmla="*/ 1178148 w 9462149"/>
                <a:gd name="connsiteY5-1984" fmla="*/ 4564475 h 6889363"/>
                <a:gd name="connsiteX6-1985" fmla="*/ 202122 w 9462149"/>
                <a:gd name="connsiteY6-1986" fmla="*/ 3104412 h 6889363"/>
                <a:gd name="connsiteX7-1987" fmla="*/ 5373 w 9462149"/>
                <a:gd name="connsiteY7-1988" fmla="*/ 2156560 h 6889363"/>
                <a:gd name="connsiteX8-1989" fmla="*/ 452738 w 9462149"/>
                <a:gd name="connsiteY8-1990" fmla="*/ 967536 h 6889363"/>
                <a:gd name="connsiteX9-1991" fmla="*/ 1005171 w 9462149"/>
                <a:gd name="connsiteY9-1992" fmla="*/ 0 h 6889363"/>
                <a:gd name="connsiteX0-1993" fmla="*/ 1005171 w 9462149"/>
                <a:gd name="connsiteY0-1994" fmla="*/ 0 h 6889363"/>
                <a:gd name="connsiteX1-1995" fmla="*/ 9458375 w 9462149"/>
                <a:gd name="connsiteY1-1996" fmla="*/ 34407 h 6889363"/>
                <a:gd name="connsiteX2-1997" fmla="*/ 9462149 w 9462149"/>
                <a:gd name="connsiteY2-1998" fmla="*/ 6882120 h 6889363"/>
                <a:gd name="connsiteX3-1999" fmla="*/ 2437377 w 9462149"/>
                <a:gd name="connsiteY3-2000" fmla="*/ 6889363 h 6889363"/>
                <a:gd name="connsiteX4-2001" fmla="*/ 2227363 w 9462149"/>
                <a:gd name="connsiteY4-2002" fmla="*/ 5967713 h 6889363"/>
                <a:gd name="connsiteX5-2003" fmla="*/ 1178148 w 9462149"/>
                <a:gd name="connsiteY5-2004" fmla="*/ 4564475 h 6889363"/>
                <a:gd name="connsiteX6-2005" fmla="*/ 202122 w 9462149"/>
                <a:gd name="connsiteY6-2006" fmla="*/ 3104412 h 6889363"/>
                <a:gd name="connsiteX7-2007" fmla="*/ 5373 w 9462149"/>
                <a:gd name="connsiteY7-2008" fmla="*/ 2156560 h 6889363"/>
                <a:gd name="connsiteX8-2009" fmla="*/ 452738 w 9462149"/>
                <a:gd name="connsiteY8-2010" fmla="*/ 967536 h 6889363"/>
                <a:gd name="connsiteX9-2011" fmla="*/ 1005171 w 9462149"/>
                <a:gd name="connsiteY9-2012" fmla="*/ 0 h 6889363"/>
                <a:gd name="connsiteX0-2013" fmla="*/ 1005171 w 9462149"/>
                <a:gd name="connsiteY0-2014" fmla="*/ 2605 h 6891968"/>
                <a:gd name="connsiteX1-2015" fmla="*/ 9458376 w 9462149"/>
                <a:gd name="connsiteY1-2016" fmla="*/ 0 h 6891968"/>
                <a:gd name="connsiteX2-2017" fmla="*/ 9462149 w 9462149"/>
                <a:gd name="connsiteY2-2018" fmla="*/ 6884725 h 6891968"/>
                <a:gd name="connsiteX3-2019" fmla="*/ 2437377 w 9462149"/>
                <a:gd name="connsiteY3-2020" fmla="*/ 6891968 h 6891968"/>
                <a:gd name="connsiteX4-2021" fmla="*/ 2227363 w 9462149"/>
                <a:gd name="connsiteY4-2022" fmla="*/ 5970318 h 6891968"/>
                <a:gd name="connsiteX5-2023" fmla="*/ 1178148 w 9462149"/>
                <a:gd name="connsiteY5-2024" fmla="*/ 4567080 h 6891968"/>
                <a:gd name="connsiteX6-2025" fmla="*/ 202122 w 9462149"/>
                <a:gd name="connsiteY6-2026" fmla="*/ 3107017 h 6891968"/>
                <a:gd name="connsiteX7-2027" fmla="*/ 5373 w 9462149"/>
                <a:gd name="connsiteY7-2028" fmla="*/ 2159165 h 6891968"/>
                <a:gd name="connsiteX8-2029" fmla="*/ 452738 w 9462149"/>
                <a:gd name="connsiteY8-2030" fmla="*/ 970141 h 6891968"/>
                <a:gd name="connsiteX9-2031" fmla="*/ 1005171 w 9462149"/>
                <a:gd name="connsiteY9-2032" fmla="*/ 2605 h 6891968"/>
                <a:gd name="connsiteX0-2033" fmla="*/ 993851 w 9462149"/>
                <a:gd name="connsiteY0-2034" fmla="*/ 5689 h 6891968"/>
                <a:gd name="connsiteX1-2035" fmla="*/ 9458376 w 9462149"/>
                <a:gd name="connsiteY1-2036" fmla="*/ 0 h 6891968"/>
                <a:gd name="connsiteX2-2037" fmla="*/ 9462149 w 9462149"/>
                <a:gd name="connsiteY2-2038" fmla="*/ 6884725 h 6891968"/>
                <a:gd name="connsiteX3-2039" fmla="*/ 2437377 w 9462149"/>
                <a:gd name="connsiteY3-2040" fmla="*/ 6891968 h 6891968"/>
                <a:gd name="connsiteX4-2041" fmla="*/ 2227363 w 9462149"/>
                <a:gd name="connsiteY4-2042" fmla="*/ 5970318 h 6891968"/>
                <a:gd name="connsiteX5-2043" fmla="*/ 1178148 w 9462149"/>
                <a:gd name="connsiteY5-2044" fmla="*/ 4567080 h 6891968"/>
                <a:gd name="connsiteX6-2045" fmla="*/ 202122 w 9462149"/>
                <a:gd name="connsiteY6-2046" fmla="*/ 3107017 h 6891968"/>
                <a:gd name="connsiteX7-2047" fmla="*/ 5373 w 9462149"/>
                <a:gd name="connsiteY7-2048" fmla="*/ 2159165 h 6891968"/>
                <a:gd name="connsiteX8-2049" fmla="*/ 452738 w 9462149"/>
                <a:gd name="connsiteY8-2050" fmla="*/ 970141 h 6891968"/>
                <a:gd name="connsiteX9-2051" fmla="*/ 993851 w 9462149"/>
                <a:gd name="connsiteY9-2052" fmla="*/ 5689 h 6891968"/>
                <a:gd name="connsiteX0-2053" fmla="*/ 996680 w 9462149"/>
                <a:gd name="connsiteY0-2054" fmla="*/ 2605 h 6891968"/>
                <a:gd name="connsiteX1-2055" fmla="*/ 9458376 w 9462149"/>
                <a:gd name="connsiteY1-2056" fmla="*/ 0 h 6891968"/>
                <a:gd name="connsiteX2-2057" fmla="*/ 9462149 w 9462149"/>
                <a:gd name="connsiteY2-2058" fmla="*/ 6884725 h 6891968"/>
                <a:gd name="connsiteX3-2059" fmla="*/ 2437377 w 9462149"/>
                <a:gd name="connsiteY3-2060" fmla="*/ 6891968 h 6891968"/>
                <a:gd name="connsiteX4-2061" fmla="*/ 2227363 w 9462149"/>
                <a:gd name="connsiteY4-2062" fmla="*/ 5970318 h 6891968"/>
                <a:gd name="connsiteX5-2063" fmla="*/ 1178148 w 9462149"/>
                <a:gd name="connsiteY5-2064" fmla="*/ 4567080 h 6891968"/>
                <a:gd name="connsiteX6-2065" fmla="*/ 202122 w 9462149"/>
                <a:gd name="connsiteY6-2066" fmla="*/ 3107017 h 6891968"/>
                <a:gd name="connsiteX7-2067" fmla="*/ 5373 w 9462149"/>
                <a:gd name="connsiteY7-2068" fmla="*/ 2159165 h 6891968"/>
                <a:gd name="connsiteX8-2069" fmla="*/ 452738 w 9462149"/>
                <a:gd name="connsiteY8-2070" fmla="*/ 970141 h 6891968"/>
                <a:gd name="connsiteX9-2071" fmla="*/ 996680 w 9462149"/>
                <a:gd name="connsiteY9-2072" fmla="*/ 2605 h 6891968"/>
                <a:gd name="connsiteX0-2073" fmla="*/ 985360 w 9462149"/>
                <a:gd name="connsiteY0-2074" fmla="*/ 2605 h 6891968"/>
                <a:gd name="connsiteX1-2075" fmla="*/ 9458376 w 9462149"/>
                <a:gd name="connsiteY1-2076" fmla="*/ 0 h 6891968"/>
                <a:gd name="connsiteX2-2077" fmla="*/ 9462149 w 9462149"/>
                <a:gd name="connsiteY2-2078" fmla="*/ 6884725 h 6891968"/>
                <a:gd name="connsiteX3-2079" fmla="*/ 2437377 w 9462149"/>
                <a:gd name="connsiteY3-2080" fmla="*/ 6891968 h 6891968"/>
                <a:gd name="connsiteX4-2081" fmla="*/ 2227363 w 9462149"/>
                <a:gd name="connsiteY4-2082" fmla="*/ 5970318 h 6891968"/>
                <a:gd name="connsiteX5-2083" fmla="*/ 1178148 w 9462149"/>
                <a:gd name="connsiteY5-2084" fmla="*/ 4567080 h 6891968"/>
                <a:gd name="connsiteX6-2085" fmla="*/ 202122 w 9462149"/>
                <a:gd name="connsiteY6-2086" fmla="*/ 3107017 h 6891968"/>
                <a:gd name="connsiteX7-2087" fmla="*/ 5373 w 9462149"/>
                <a:gd name="connsiteY7-2088" fmla="*/ 2159165 h 6891968"/>
                <a:gd name="connsiteX8-2089" fmla="*/ 452738 w 9462149"/>
                <a:gd name="connsiteY8-2090" fmla="*/ 970141 h 6891968"/>
                <a:gd name="connsiteX9-2091" fmla="*/ 985360 w 9462149"/>
                <a:gd name="connsiteY9-2092" fmla="*/ 2605 h 6891968"/>
                <a:gd name="connsiteX0-2093" fmla="*/ 985360 w 9466927"/>
                <a:gd name="connsiteY0-2094" fmla="*/ 0 h 6889363"/>
                <a:gd name="connsiteX1-2095" fmla="*/ 9466866 w 9466927"/>
                <a:gd name="connsiteY1-2096" fmla="*/ 3564 h 6889363"/>
                <a:gd name="connsiteX2-2097" fmla="*/ 9462149 w 9466927"/>
                <a:gd name="connsiteY2-2098" fmla="*/ 6882120 h 6889363"/>
                <a:gd name="connsiteX3-2099" fmla="*/ 2437377 w 9466927"/>
                <a:gd name="connsiteY3-2100" fmla="*/ 6889363 h 6889363"/>
                <a:gd name="connsiteX4-2101" fmla="*/ 2227363 w 9466927"/>
                <a:gd name="connsiteY4-2102" fmla="*/ 5967713 h 6889363"/>
                <a:gd name="connsiteX5-2103" fmla="*/ 1178148 w 9466927"/>
                <a:gd name="connsiteY5-2104" fmla="*/ 4564475 h 6889363"/>
                <a:gd name="connsiteX6-2105" fmla="*/ 202122 w 9466927"/>
                <a:gd name="connsiteY6-2106" fmla="*/ 3104412 h 6889363"/>
                <a:gd name="connsiteX7-2107" fmla="*/ 5373 w 9466927"/>
                <a:gd name="connsiteY7-2108" fmla="*/ 2156560 h 6889363"/>
                <a:gd name="connsiteX8-2109" fmla="*/ 452738 w 9466927"/>
                <a:gd name="connsiteY8-2110" fmla="*/ 967536 h 6889363"/>
                <a:gd name="connsiteX9-2111" fmla="*/ 985360 w 9466927"/>
                <a:gd name="connsiteY9-2112" fmla="*/ 0 h 6889363"/>
                <a:gd name="connsiteX0-2113" fmla="*/ 985360 w 9473470"/>
                <a:gd name="connsiteY0-2114" fmla="*/ 0 h 6889363"/>
                <a:gd name="connsiteX1-2115" fmla="*/ 9466866 w 9473470"/>
                <a:gd name="connsiteY1-2116" fmla="*/ 3564 h 6889363"/>
                <a:gd name="connsiteX2-2117" fmla="*/ 9473470 w 9473470"/>
                <a:gd name="connsiteY2-2118" fmla="*/ 6869783 h 6889363"/>
                <a:gd name="connsiteX3-2119" fmla="*/ 2437377 w 9473470"/>
                <a:gd name="connsiteY3-2120" fmla="*/ 6889363 h 6889363"/>
                <a:gd name="connsiteX4-2121" fmla="*/ 2227363 w 9473470"/>
                <a:gd name="connsiteY4-2122" fmla="*/ 5967713 h 6889363"/>
                <a:gd name="connsiteX5-2123" fmla="*/ 1178148 w 9473470"/>
                <a:gd name="connsiteY5-2124" fmla="*/ 4564475 h 6889363"/>
                <a:gd name="connsiteX6-2125" fmla="*/ 202122 w 9473470"/>
                <a:gd name="connsiteY6-2126" fmla="*/ 3104412 h 6889363"/>
                <a:gd name="connsiteX7-2127" fmla="*/ 5373 w 9473470"/>
                <a:gd name="connsiteY7-2128" fmla="*/ 2156560 h 6889363"/>
                <a:gd name="connsiteX8-2129" fmla="*/ 452738 w 9473470"/>
                <a:gd name="connsiteY8-2130" fmla="*/ 967536 h 6889363"/>
                <a:gd name="connsiteX9-2131" fmla="*/ 985360 w 9473470"/>
                <a:gd name="connsiteY9-2132" fmla="*/ 0 h 6889363"/>
                <a:gd name="connsiteX0-2133" fmla="*/ 985360 w 9473470"/>
                <a:gd name="connsiteY0-2134" fmla="*/ 0 h 6894457"/>
                <a:gd name="connsiteX1-2135" fmla="*/ 9466866 w 9473470"/>
                <a:gd name="connsiteY1-2136" fmla="*/ 3564 h 6894457"/>
                <a:gd name="connsiteX2-2137" fmla="*/ 9473470 w 9473470"/>
                <a:gd name="connsiteY2-2138" fmla="*/ 6894457 h 6894457"/>
                <a:gd name="connsiteX3-2139" fmla="*/ 2437377 w 9473470"/>
                <a:gd name="connsiteY3-2140" fmla="*/ 6889363 h 6894457"/>
                <a:gd name="connsiteX4-2141" fmla="*/ 2227363 w 9473470"/>
                <a:gd name="connsiteY4-2142" fmla="*/ 5967713 h 6894457"/>
                <a:gd name="connsiteX5-2143" fmla="*/ 1178148 w 9473470"/>
                <a:gd name="connsiteY5-2144" fmla="*/ 4564475 h 6894457"/>
                <a:gd name="connsiteX6-2145" fmla="*/ 202122 w 9473470"/>
                <a:gd name="connsiteY6-2146" fmla="*/ 3104412 h 6894457"/>
                <a:gd name="connsiteX7-2147" fmla="*/ 5373 w 9473470"/>
                <a:gd name="connsiteY7-2148" fmla="*/ 2156560 h 6894457"/>
                <a:gd name="connsiteX8-2149" fmla="*/ 452738 w 9473470"/>
                <a:gd name="connsiteY8-2150" fmla="*/ 967536 h 6894457"/>
                <a:gd name="connsiteX9-2151" fmla="*/ 985360 w 9473470"/>
                <a:gd name="connsiteY9-2152" fmla="*/ 0 h 6894457"/>
                <a:gd name="connsiteX0-2153" fmla="*/ 861751 w 9473470"/>
                <a:gd name="connsiteY0-2154" fmla="*/ 2049 h 6890892"/>
                <a:gd name="connsiteX1-2155" fmla="*/ 9466866 w 9473470"/>
                <a:gd name="connsiteY1-2156" fmla="*/ -1 h 6890892"/>
                <a:gd name="connsiteX2-2157" fmla="*/ 9473470 w 9473470"/>
                <a:gd name="connsiteY2-2158" fmla="*/ 6890892 h 6890892"/>
                <a:gd name="connsiteX3-2159" fmla="*/ 2437377 w 9473470"/>
                <a:gd name="connsiteY3-2160" fmla="*/ 6885798 h 6890892"/>
                <a:gd name="connsiteX4-2161" fmla="*/ 2227363 w 9473470"/>
                <a:gd name="connsiteY4-2162" fmla="*/ 5964148 h 6890892"/>
                <a:gd name="connsiteX5-2163" fmla="*/ 1178148 w 9473470"/>
                <a:gd name="connsiteY5-2164" fmla="*/ 4560910 h 6890892"/>
                <a:gd name="connsiteX6-2165" fmla="*/ 202122 w 9473470"/>
                <a:gd name="connsiteY6-2166" fmla="*/ 3100847 h 6890892"/>
                <a:gd name="connsiteX7-2167" fmla="*/ 5373 w 9473470"/>
                <a:gd name="connsiteY7-2168" fmla="*/ 2152995 h 6890892"/>
                <a:gd name="connsiteX8-2169" fmla="*/ 452738 w 9473470"/>
                <a:gd name="connsiteY8-2170" fmla="*/ 963971 h 6890892"/>
                <a:gd name="connsiteX9-2171" fmla="*/ 861751 w 9473470"/>
                <a:gd name="connsiteY9-2172" fmla="*/ 2049 h 6890892"/>
                <a:gd name="connsiteX0-2173" fmla="*/ 861751 w 9473470"/>
                <a:gd name="connsiteY0-2174" fmla="*/ 2050 h 6890893"/>
                <a:gd name="connsiteX1-2175" fmla="*/ 9466866 w 9473470"/>
                <a:gd name="connsiteY1-2176" fmla="*/ 0 h 6890893"/>
                <a:gd name="connsiteX2-2177" fmla="*/ 9473470 w 9473470"/>
                <a:gd name="connsiteY2-2178" fmla="*/ 6890893 h 6890893"/>
                <a:gd name="connsiteX3-2179" fmla="*/ 2437377 w 9473470"/>
                <a:gd name="connsiteY3-2180" fmla="*/ 6885799 h 6890893"/>
                <a:gd name="connsiteX4-2181" fmla="*/ 2227363 w 9473470"/>
                <a:gd name="connsiteY4-2182" fmla="*/ 5964149 h 6890893"/>
                <a:gd name="connsiteX5-2183" fmla="*/ 1178148 w 9473470"/>
                <a:gd name="connsiteY5-2184" fmla="*/ 4560911 h 6890893"/>
                <a:gd name="connsiteX6-2185" fmla="*/ 202122 w 9473470"/>
                <a:gd name="connsiteY6-2186" fmla="*/ 3100848 h 6890893"/>
                <a:gd name="connsiteX7-2187" fmla="*/ 5373 w 9473470"/>
                <a:gd name="connsiteY7-2188" fmla="*/ 2152996 h 6890893"/>
                <a:gd name="connsiteX8-2189" fmla="*/ 426987 w 9473470"/>
                <a:gd name="connsiteY8-2190" fmla="*/ 963972 h 6890893"/>
                <a:gd name="connsiteX9-2191" fmla="*/ 861751 w 9473470"/>
                <a:gd name="connsiteY9-2192" fmla="*/ 2050 h 6890893"/>
                <a:gd name="connsiteX0-2193" fmla="*/ 861751 w 9473470"/>
                <a:gd name="connsiteY0-2194" fmla="*/ 2050 h 6890893"/>
                <a:gd name="connsiteX1-2195" fmla="*/ 9466866 w 9473470"/>
                <a:gd name="connsiteY1-2196" fmla="*/ 0 h 6890893"/>
                <a:gd name="connsiteX2-2197" fmla="*/ 9473470 w 9473470"/>
                <a:gd name="connsiteY2-2198" fmla="*/ 6890893 h 6890893"/>
                <a:gd name="connsiteX3-2199" fmla="*/ 2437377 w 9473470"/>
                <a:gd name="connsiteY3-2200" fmla="*/ 6885799 h 6890893"/>
                <a:gd name="connsiteX4-2201" fmla="*/ 2227363 w 9473470"/>
                <a:gd name="connsiteY4-2202" fmla="*/ 5964149 h 6890893"/>
                <a:gd name="connsiteX5-2203" fmla="*/ 1178148 w 9473470"/>
                <a:gd name="connsiteY5-2204" fmla="*/ 4560911 h 6890893"/>
                <a:gd name="connsiteX6-2205" fmla="*/ 202122 w 9473470"/>
                <a:gd name="connsiteY6-2206" fmla="*/ 3100848 h 6890893"/>
                <a:gd name="connsiteX7-2207" fmla="*/ 5373 w 9473470"/>
                <a:gd name="connsiteY7-2208" fmla="*/ 2152996 h 6890893"/>
                <a:gd name="connsiteX8-2209" fmla="*/ 336425 w 9473470"/>
                <a:gd name="connsiteY8-2210" fmla="*/ 904754 h 6890893"/>
                <a:gd name="connsiteX9-2211" fmla="*/ 861751 w 9473470"/>
                <a:gd name="connsiteY9-2212" fmla="*/ 2050 h 6890893"/>
                <a:gd name="connsiteX0-2213" fmla="*/ 870460 w 9482179"/>
                <a:gd name="connsiteY0-2214" fmla="*/ 2050 h 6890893"/>
                <a:gd name="connsiteX1-2215" fmla="*/ 9475575 w 9482179"/>
                <a:gd name="connsiteY1-2216" fmla="*/ 0 h 6890893"/>
                <a:gd name="connsiteX2-2217" fmla="*/ 9482179 w 9482179"/>
                <a:gd name="connsiteY2-2218" fmla="*/ 6890893 h 6890893"/>
                <a:gd name="connsiteX3-2219" fmla="*/ 2446086 w 9482179"/>
                <a:gd name="connsiteY3-2220" fmla="*/ 6885799 h 6890893"/>
                <a:gd name="connsiteX4-2221" fmla="*/ 2236072 w 9482179"/>
                <a:gd name="connsiteY4-2222" fmla="*/ 5964149 h 6890893"/>
                <a:gd name="connsiteX5-2223" fmla="*/ 1186857 w 9482179"/>
                <a:gd name="connsiteY5-2224" fmla="*/ 4560911 h 6890893"/>
                <a:gd name="connsiteX6-2225" fmla="*/ 210831 w 9482179"/>
                <a:gd name="connsiteY6-2226" fmla="*/ 3100848 h 6890893"/>
                <a:gd name="connsiteX7-2227" fmla="*/ 5026 w 9482179"/>
                <a:gd name="connsiteY7-2228" fmla="*/ 2083908 h 6890893"/>
                <a:gd name="connsiteX8-2229" fmla="*/ 345134 w 9482179"/>
                <a:gd name="connsiteY8-2230" fmla="*/ 904754 h 6890893"/>
                <a:gd name="connsiteX9-2231" fmla="*/ 870460 w 9482179"/>
                <a:gd name="connsiteY9-2232" fmla="*/ 2050 h 6890893"/>
                <a:gd name="connsiteX0-2233" fmla="*/ 870460 w 9482179"/>
                <a:gd name="connsiteY0-2234" fmla="*/ 2050 h 6890893"/>
                <a:gd name="connsiteX1-2235" fmla="*/ 9475575 w 9482179"/>
                <a:gd name="connsiteY1-2236" fmla="*/ 0 h 6890893"/>
                <a:gd name="connsiteX2-2237" fmla="*/ 9482179 w 9482179"/>
                <a:gd name="connsiteY2-2238" fmla="*/ 6890893 h 6890893"/>
                <a:gd name="connsiteX3-2239" fmla="*/ 2446086 w 9482179"/>
                <a:gd name="connsiteY3-2240" fmla="*/ 6885799 h 6890893"/>
                <a:gd name="connsiteX4-2241" fmla="*/ 2236072 w 9482179"/>
                <a:gd name="connsiteY4-2242" fmla="*/ 5964149 h 6890893"/>
                <a:gd name="connsiteX5-2243" fmla="*/ 1186857 w 9482179"/>
                <a:gd name="connsiteY5-2244" fmla="*/ 4560911 h 6890893"/>
                <a:gd name="connsiteX6-2245" fmla="*/ 210831 w 9482179"/>
                <a:gd name="connsiteY6-2246" fmla="*/ 3100848 h 6890893"/>
                <a:gd name="connsiteX7-2247" fmla="*/ 5026 w 9482179"/>
                <a:gd name="connsiteY7-2248" fmla="*/ 2083908 h 6890893"/>
                <a:gd name="connsiteX8-2249" fmla="*/ 345134 w 9482179"/>
                <a:gd name="connsiteY8-2250" fmla="*/ 904754 h 6890893"/>
                <a:gd name="connsiteX9-2251" fmla="*/ 870460 w 9482179"/>
                <a:gd name="connsiteY9-2252" fmla="*/ 2050 h 6890893"/>
                <a:gd name="connsiteX0-2253" fmla="*/ 1002185 w 9482179"/>
                <a:gd name="connsiteY0-2254" fmla="*/ 2050 h 6890893"/>
                <a:gd name="connsiteX1-2255" fmla="*/ 9475575 w 9482179"/>
                <a:gd name="connsiteY1-2256" fmla="*/ 0 h 6890893"/>
                <a:gd name="connsiteX2-2257" fmla="*/ 9482179 w 9482179"/>
                <a:gd name="connsiteY2-2258" fmla="*/ 6890893 h 6890893"/>
                <a:gd name="connsiteX3-2259" fmla="*/ 2446086 w 9482179"/>
                <a:gd name="connsiteY3-2260" fmla="*/ 6885799 h 6890893"/>
                <a:gd name="connsiteX4-2261" fmla="*/ 2236072 w 9482179"/>
                <a:gd name="connsiteY4-2262" fmla="*/ 5964149 h 6890893"/>
                <a:gd name="connsiteX5-2263" fmla="*/ 1186857 w 9482179"/>
                <a:gd name="connsiteY5-2264" fmla="*/ 4560911 h 6890893"/>
                <a:gd name="connsiteX6-2265" fmla="*/ 210831 w 9482179"/>
                <a:gd name="connsiteY6-2266" fmla="*/ 3100848 h 6890893"/>
                <a:gd name="connsiteX7-2267" fmla="*/ 5026 w 9482179"/>
                <a:gd name="connsiteY7-2268" fmla="*/ 2083908 h 6890893"/>
                <a:gd name="connsiteX8-2269" fmla="*/ 345134 w 9482179"/>
                <a:gd name="connsiteY8-2270" fmla="*/ 904754 h 6890893"/>
                <a:gd name="connsiteX9-2271" fmla="*/ 1002185 w 9482179"/>
                <a:gd name="connsiteY9-2272" fmla="*/ 2050 h 6890893"/>
                <a:gd name="connsiteX0-2273" fmla="*/ 1002185 w 9482179"/>
                <a:gd name="connsiteY0-2274" fmla="*/ 2050 h 6890893"/>
                <a:gd name="connsiteX1-2275" fmla="*/ 9475575 w 9482179"/>
                <a:gd name="connsiteY1-2276" fmla="*/ 0 h 6890893"/>
                <a:gd name="connsiteX2-2277" fmla="*/ 9482179 w 9482179"/>
                <a:gd name="connsiteY2-2278" fmla="*/ 6890893 h 6890893"/>
                <a:gd name="connsiteX3-2279" fmla="*/ 2446086 w 9482179"/>
                <a:gd name="connsiteY3-2280" fmla="*/ 6885799 h 6890893"/>
                <a:gd name="connsiteX4-2281" fmla="*/ 2236072 w 9482179"/>
                <a:gd name="connsiteY4-2282" fmla="*/ 5964149 h 6890893"/>
                <a:gd name="connsiteX5-2283" fmla="*/ 1186857 w 9482179"/>
                <a:gd name="connsiteY5-2284" fmla="*/ 4560911 h 6890893"/>
                <a:gd name="connsiteX6-2285" fmla="*/ 210831 w 9482179"/>
                <a:gd name="connsiteY6-2286" fmla="*/ 3100848 h 6890893"/>
                <a:gd name="connsiteX7-2287" fmla="*/ 5026 w 9482179"/>
                <a:gd name="connsiteY7-2288" fmla="*/ 2083908 h 6890893"/>
                <a:gd name="connsiteX8-2289" fmla="*/ 421974 w 9482179"/>
                <a:gd name="connsiteY8-2290" fmla="*/ 904754 h 6890893"/>
                <a:gd name="connsiteX9-2291" fmla="*/ 1002185 w 9482179"/>
                <a:gd name="connsiteY9-2292" fmla="*/ 2050 h 6890893"/>
                <a:gd name="connsiteX0-2293" fmla="*/ 840833 w 9320827"/>
                <a:gd name="connsiteY0-2294" fmla="*/ 2050 h 6890893"/>
                <a:gd name="connsiteX1-2295" fmla="*/ 9314223 w 9320827"/>
                <a:gd name="connsiteY1-2296" fmla="*/ 0 h 6890893"/>
                <a:gd name="connsiteX2-2297" fmla="*/ 9320827 w 9320827"/>
                <a:gd name="connsiteY2-2298" fmla="*/ 6890893 h 6890893"/>
                <a:gd name="connsiteX3-2299" fmla="*/ 2284734 w 9320827"/>
                <a:gd name="connsiteY3-2300" fmla="*/ 6885799 h 6890893"/>
                <a:gd name="connsiteX4-2301" fmla="*/ 2074720 w 9320827"/>
                <a:gd name="connsiteY4-2302" fmla="*/ 5964149 h 6890893"/>
                <a:gd name="connsiteX5-2303" fmla="*/ 1025505 w 9320827"/>
                <a:gd name="connsiteY5-2304" fmla="*/ 4560911 h 6890893"/>
                <a:gd name="connsiteX6-2305" fmla="*/ 49479 w 9320827"/>
                <a:gd name="connsiteY6-2306" fmla="*/ 3100848 h 6890893"/>
                <a:gd name="connsiteX7-2307" fmla="*/ 107125 w 9320827"/>
                <a:gd name="connsiteY7-2308" fmla="*/ 2048018 h 6890893"/>
                <a:gd name="connsiteX8-2309" fmla="*/ 260622 w 9320827"/>
                <a:gd name="connsiteY8-2310" fmla="*/ 904754 h 6890893"/>
                <a:gd name="connsiteX9-2311" fmla="*/ 840833 w 9320827"/>
                <a:gd name="connsiteY9-2312" fmla="*/ 2050 h 6890893"/>
                <a:gd name="connsiteX0-2313" fmla="*/ 840833 w 9320827"/>
                <a:gd name="connsiteY0-2314" fmla="*/ 2050 h 6890893"/>
                <a:gd name="connsiteX1-2315" fmla="*/ 9314223 w 9320827"/>
                <a:gd name="connsiteY1-2316" fmla="*/ 0 h 6890893"/>
                <a:gd name="connsiteX2-2317" fmla="*/ 9320827 w 9320827"/>
                <a:gd name="connsiteY2-2318" fmla="*/ 6890893 h 6890893"/>
                <a:gd name="connsiteX3-2319" fmla="*/ 2284734 w 9320827"/>
                <a:gd name="connsiteY3-2320" fmla="*/ 6885799 h 6890893"/>
                <a:gd name="connsiteX4-2321" fmla="*/ 2074720 w 9320827"/>
                <a:gd name="connsiteY4-2322" fmla="*/ 5964149 h 6890893"/>
                <a:gd name="connsiteX5-2323" fmla="*/ 1025505 w 9320827"/>
                <a:gd name="connsiteY5-2324" fmla="*/ 4560911 h 6890893"/>
                <a:gd name="connsiteX6-2325" fmla="*/ 49479 w 9320827"/>
                <a:gd name="connsiteY6-2326" fmla="*/ 3100848 h 6890893"/>
                <a:gd name="connsiteX7-2327" fmla="*/ 107125 w 9320827"/>
                <a:gd name="connsiteY7-2328" fmla="*/ 2048018 h 6890893"/>
                <a:gd name="connsiteX8-2329" fmla="*/ 524073 w 9320827"/>
                <a:gd name="connsiteY8-2330" fmla="*/ 1084203 h 6890893"/>
                <a:gd name="connsiteX9-2331" fmla="*/ 840833 w 9320827"/>
                <a:gd name="connsiteY9-2332" fmla="*/ 2050 h 6890893"/>
                <a:gd name="connsiteX0-2333" fmla="*/ 840833 w 9320827"/>
                <a:gd name="connsiteY0-2334" fmla="*/ 2050 h 6890893"/>
                <a:gd name="connsiteX1-2335" fmla="*/ 9314223 w 9320827"/>
                <a:gd name="connsiteY1-2336" fmla="*/ 0 h 6890893"/>
                <a:gd name="connsiteX2-2337" fmla="*/ 9320827 w 9320827"/>
                <a:gd name="connsiteY2-2338" fmla="*/ 6890893 h 6890893"/>
                <a:gd name="connsiteX3-2339" fmla="*/ 2284734 w 9320827"/>
                <a:gd name="connsiteY3-2340" fmla="*/ 6885799 h 6890893"/>
                <a:gd name="connsiteX4-2341" fmla="*/ 2074720 w 9320827"/>
                <a:gd name="connsiteY4-2342" fmla="*/ 5964149 h 6890893"/>
                <a:gd name="connsiteX5-2343" fmla="*/ 1025505 w 9320827"/>
                <a:gd name="connsiteY5-2344" fmla="*/ 4560911 h 6890893"/>
                <a:gd name="connsiteX6-2345" fmla="*/ 49479 w 9320827"/>
                <a:gd name="connsiteY6-2346" fmla="*/ 3100848 h 6890893"/>
                <a:gd name="connsiteX7-2347" fmla="*/ 107125 w 9320827"/>
                <a:gd name="connsiteY7-2348" fmla="*/ 2048018 h 6890893"/>
                <a:gd name="connsiteX8-2349" fmla="*/ 333894 w 9320827"/>
                <a:gd name="connsiteY8-2350" fmla="*/ 955896 h 6890893"/>
                <a:gd name="connsiteX9-2351" fmla="*/ 840833 w 9320827"/>
                <a:gd name="connsiteY9-2352" fmla="*/ 2050 h 6890893"/>
                <a:gd name="connsiteX0-2353" fmla="*/ 992686 w 9472680"/>
                <a:gd name="connsiteY0-2354" fmla="*/ 2050 h 6890893"/>
                <a:gd name="connsiteX1-2355" fmla="*/ 9466076 w 9472680"/>
                <a:gd name="connsiteY1-2356" fmla="*/ 0 h 6890893"/>
                <a:gd name="connsiteX2-2357" fmla="*/ 9472680 w 9472680"/>
                <a:gd name="connsiteY2-2358" fmla="*/ 6890893 h 6890893"/>
                <a:gd name="connsiteX3-2359" fmla="*/ 2436587 w 9472680"/>
                <a:gd name="connsiteY3-2360" fmla="*/ 6885799 h 6890893"/>
                <a:gd name="connsiteX4-2361" fmla="*/ 2226573 w 9472680"/>
                <a:gd name="connsiteY4-2362" fmla="*/ 5964149 h 6890893"/>
                <a:gd name="connsiteX5-2363" fmla="*/ 1177358 w 9472680"/>
                <a:gd name="connsiteY5-2364" fmla="*/ 4560911 h 6890893"/>
                <a:gd name="connsiteX6-2365" fmla="*/ 201332 w 9472680"/>
                <a:gd name="connsiteY6-2366" fmla="*/ 3100848 h 6890893"/>
                <a:gd name="connsiteX7-2367" fmla="*/ 5406 w 9472680"/>
                <a:gd name="connsiteY7-2368" fmla="*/ 2067758 h 6890893"/>
                <a:gd name="connsiteX8-2369" fmla="*/ 485747 w 9472680"/>
                <a:gd name="connsiteY8-2370" fmla="*/ 955896 h 6890893"/>
                <a:gd name="connsiteX9-2371" fmla="*/ 992686 w 9472680"/>
                <a:gd name="connsiteY9-2372" fmla="*/ 2050 h 6890893"/>
                <a:gd name="connsiteX0-2373" fmla="*/ 994692 w 9474686"/>
                <a:gd name="connsiteY0-2374" fmla="*/ 2050 h 6890893"/>
                <a:gd name="connsiteX1-2375" fmla="*/ 9468082 w 9474686"/>
                <a:gd name="connsiteY1-2376" fmla="*/ 0 h 6890893"/>
                <a:gd name="connsiteX2-2377" fmla="*/ 9474686 w 9474686"/>
                <a:gd name="connsiteY2-2378" fmla="*/ 6890893 h 6890893"/>
                <a:gd name="connsiteX3-2379" fmla="*/ 2438593 w 9474686"/>
                <a:gd name="connsiteY3-2380" fmla="*/ 6885799 h 6890893"/>
                <a:gd name="connsiteX4-2381" fmla="*/ 2228579 w 9474686"/>
                <a:gd name="connsiteY4-2382" fmla="*/ 5964149 h 6890893"/>
                <a:gd name="connsiteX5-2383" fmla="*/ 1179364 w 9474686"/>
                <a:gd name="connsiteY5-2384" fmla="*/ 4560911 h 6890893"/>
                <a:gd name="connsiteX6-2385" fmla="*/ 167113 w 9474686"/>
                <a:gd name="connsiteY6-2386" fmla="*/ 3002151 h 6890893"/>
                <a:gd name="connsiteX7-2387" fmla="*/ 7412 w 9474686"/>
                <a:gd name="connsiteY7-2388" fmla="*/ 2067758 h 6890893"/>
                <a:gd name="connsiteX8-2389" fmla="*/ 487753 w 9474686"/>
                <a:gd name="connsiteY8-2390" fmla="*/ 955896 h 6890893"/>
                <a:gd name="connsiteX9-2391" fmla="*/ 994692 w 9474686"/>
                <a:gd name="connsiteY9-2392" fmla="*/ 2050 h 6890893"/>
                <a:gd name="connsiteX0-2393" fmla="*/ 998059 w 9478053"/>
                <a:gd name="connsiteY0-2394" fmla="*/ 2050 h 6890893"/>
                <a:gd name="connsiteX1-2395" fmla="*/ 9471449 w 9478053"/>
                <a:gd name="connsiteY1-2396" fmla="*/ 0 h 6890893"/>
                <a:gd name="connsiteX2-2397" fmla="*/ 9478053 w 9478053"/>
                <a:gd name="connsiteY2-2398" fmla="*/ 6890893 h 6890893"/>
                <a:gd name="connsiteX3-2399" fmla="*/ 2441960 w 9478053"/>
                <a:gd name="connsiteY3-2400" fmla="*/ 6885799 h 6890893"/>
                <a:gd name="connsiteX4-2401" fmla="*/ 2231946 w 9478053"/>
                <a:gd name="connsiteY4-2402" fmla="*/ 5964149 h 6890893"/>
                <a:gd name="connsiteX5-2403" fmla="*/ 1182731 w 9478053"/>
                <a:gd name="connsiteY5-2404" fmla="*/ 4560911 h 6890893"/>
                <a:gd name="connsiteX6-2405" fmla="*/ 170480 w 9478053"/>
                <a:gd name="connsiteY6-2406" fmla="*/ 3002151 h 6890893"/>
                <a:gd name="connsiteX7-2407" fmla="*/ 10779 w 9478053"/>
                <a:gd name="connsiteY7-2408" fmla="*/ 2067758 h 6890893"/>
                <a:gd name="connsiteX8-2409" fmla="*/ 491120 w 9478053"/>
                <a:gd name="connsiteY8-2410" fmla="*/ 955896 h 6890893"/>
                <a:gd name="connsiteX9-2411" fmla="*/ 998059 w 9478053"/>
                <a:gd name="connsiteY9-2412" fmla="*/ 2050 h 68908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9478053" h="6890893">
                  <a:moveTo>
                    <a:pt x="998059" y="2050"/>
                  </a:moveTo>
                  <a:lnTo>
                    <a:pt x="9471449" y="0"/>
                  </a:lnTo>
                  <a:cubicBezTo>
                    <a:pt x="9472393" y="2288708"/>
                    <a:pt x="9473335" y="4605253"/>
                    <a:pt x="9478053" y="6890893"/>
                  </a:cubicBezTo>
                  <a:lnTo>
                    <a:pt x="2441960" y="6885799"/>
                  </a:lnTo>
                  <a:cubicBezTo>
                    <a:pt x="2421626" y="6568299"/>
                    <a:pt x="2345707" y="6242756"/>
                    <a:pt x="2231946" y="5964149"/>
                  </a:cubicBezTo>
                  <a:cubicBezTo>
                    <a:pt x="1941210" y="5444361"/>
                    <a:pt x="1538096" y="5017448"/>
                    <a:pt x="1182731" y="4560911"/>
                  </a:cubicBezTo>
                  <a:cubicBezTo>
                    <a:pt x="834887" y="4088806"/>
                    <a:pt x="421559" y="3489338"/>
                    <a:pt x="170480" y="3002151"/>
                  </a:cubicBezTo>
                  <a:cubicBezTo>
                    <a:pt x="6973" y="2774074"/>
                    <a:pt x="-19183" y="2285343"/>
                    <a:pt x="10779" y="2067758"/>
                  </a:cubicBezTo>
                  <a:cubicBezTo>
                    <a:pt x="28247" y="1781206"/>
                    <a:pt x="341365" y="1192649"/>
                    <a:pt x="491120" y="955896"/>
                  </a:cubicBezTo>
                  <a:cubicBezTo>
                    <a:pt x="702904" y="529720"/>
                    <a:pt x="843555" y="260262"/>
                    <a:pt x="998059" y="2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08201"/>
            <a:ext cx="4776432" cy="4776432"/>
          </a:xfrm>
          <a:prstGeom prst="rect">
            <a:avLst/>
          </a:prstGeom>
        </p:spPr>
      </p:pic>
      <p:sp>
        <p:nvSpPr>
          <p:cNvPr id="27" name="文本框 13"/>
          <p:cNvSpPr txBox="1"/>
          <p:nvPr userDrawn="1"/>
        </p:nvSpPr>
        <p:spPr>
          <a:xfrm rot="5400000">
            <a:off x="3688832" y="2545972"/>
            <a:ext cx="2723794" cy="646317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mar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u="sng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  <a:endParaRPr lang="zh-CN" altLang="en-US" sz="3600" b="1" u="sng" kern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13"/>
          <p:cNvSpPr txBox="1"/>
          <p:nvPr userDrawn="1"/>
        </p:nvSpPr>
        <p:spPr>
          <a:xfrm>
            <a:off x="4057500" y="1637431"/>
            <a:ext cx="738635" cy="1467695"/>
          </a:xfrm>
          <a:prstGeom prst="rect">
            <a:avLst/>
          </a:prstGeom>
          <a:noFill/>
        </p:spPr>
        <p:txBody>
          <a:bodyPr vert="eaVert" wrap="none" lIns="91426" tIns="45713" rIns="91426" bIns="45713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  录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742164" y="782669"/>
            <a:ext cx="10696575" cy="53149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sx="101000" sy="101000" algn="ctr" rotWithShape="0">
              <a:schemeClr val="bg1">
                <a:lumMod val="75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742164" y="782669"/>
            <a:ext cx="10696575" cy="53149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sx="101000" sy="101000" algn="ctr" rotWithShape="0">
              <a:schemeClr val="bg1">
                <a:lumMod val="75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7328" y="1790700"/>
            <a:ext cx="4435899" cy="2957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B6B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58705" y="800425"/>
            <a:ext cx="10696575" cy="53149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sx="101000" sy="101000" algn="ctr" rotWithShape="0">
              <a:schemeClr val="bg1">
                <a:lumMod val="75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5"/>
            <a:ext cx="855077" cy="855077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 anchor="ctr"/>
          <a:lstStyle>
            <a:lvl1pPr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95" y="789666"/>
            <a:ext cx="10436485" cy="5318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742164" y="782669"/>
            <a:ext cx="10696575" cy="53149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sx="101000" sy="101000" algn="ctr" rotWithShape="0">
              <a:schemeClr val="bg1">
                <a:lumMod val="75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3464520" y="777453"/>
            <a:ext cx="7974997" cy="5320166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7446139"/>
              <a:gd name="connsiteY0-992" fmla="*/ 0 h 6867817"/>
              <a:gd name="connsiteX1-993" fmla="*/ 7446139 w 7446139"/>
              <a:gd name="connsiteY1-994" fmla="*/ 4762 h 6867817"/>
              <a:gd name="connsiteX2-995" fmla="*/ 7446139 w 7446139"/>
              <a:gd name="connsiteY2-996" fmla="*/ 6867817 h 6867817"/>
              <a:gd name="connsiteX3-997" fmla="*/ 2012126 w 7446139"/>
              <a:gd name="connsiteY3-998" fmla="*/ 6858294 h 6867817"/>
              <a:gd name="connsiteX4-999" fmla="*/ 1729266 w 7446139"/>
              <a:gd name="connsiteY4-1000" fmla="*/ 5951366 h 6867817"/>
              <a:gd name="connsiteX5-1001" fmla="*/ 1140590 w 7446139"/>
              <a:gd name="connsiteY5-1002" fmla="*/ 4440236 h 6867817"/>
              <a:gd name="connsiteX6-1003" fmla="*/ 111889 w 7446139"/>
              <a:gd name="connsiteY6-1004" fmla="*/ 3074987 h 6867817"/>
              <a:gd name="connsiteX7-1005" fmla="*/ 11461 w 7446139"/>
              <a:gd name="connsiteY7-1006" fmla="*/ 2450807 h 6867817"/>
              <a:gd name="connsiteX8-1007" fmla="*/ 308324 w 7446139"/>
              <a:gd name="connsiteY8-1008" fmla="*/ 1678634 h 6867817"/>
              <a:gd name="connsiteX9-1009" fmla="*/ 851664 w 7446139"/>
              <a:gd name="connsiteY9-1010" fmla="*/ 757885 h 6867817"/>
              <a:gd name="connsiteX10-1011" fmla="*/ 1229489 w 7446139"/>
              <a:gd name="connsiteY10-1012" fmla="*/ 0 h 6867817"/>
              <a:gd name="connsiteX0-1013" fmla="*/ 1229489 w 7446139"/>
              <a:gd name="connsiteY0-1014" fmla="*/ 0 h 6867817"/>
              <a:gd name="connsiteX1-1015" fmla="*/ 7446139 w 7446139"/>
              <a:gd name="connsiteY1-1016" fmla="*/ 4762 h 6867817"/>
              <a:gd name="connsiteX2-1017" fmla="*/ 7446139 w 7446139"/>
              <a:gd name="connsiteY2-1018" fmla="*/ 6867817 h 6867817"/>
              <a:gd name="connsiteX3-1019" fmla="*/ 1976005 w 7446139"/>
              <a:gd name="connsiteY3-1020" fmla="*/ 6848486 h 6867817"/>
              <a:gd name="connsiteX4-1021" fmla="*/ 1729266 w 7446139"/>
              <a:gd name="connsiteY4-1022" fmla="*/ 5951366 h 6867817"/>
              <a:gd name="connsiteX5-1023" fmla="*/ 1140590 w 7446139"/>
              <a:gd name="connsiteY5-1024" fmla="*/ 4440236 h 6867817"/>
              <a:gd name="connsiteX6-1025" fmla="*/ 111889 w 7446139"/>
              <a:gd name="connsiteY6-1026" fmla="*/ 3074987 h 6867817"/>
              <a:gd name="connsiteX7-1027" fmla="*/ 11461 w 7446139"/>
              <a:gd name="connsiteY7-1028" fmla="*/ 2450807 h 6867817"/>
              <a:gd name="connsiteX8-1029" fmla="*/ 308324 w 7446139"/>
              <a:gd name="connsiteY8-1030" fmla="*/ 1678634 h 6867817"/>
              <a:gd name="connsiteX9-1031" fmla="*/ 851664 w 7446139"/>
              <a:gd name="connsiteY9-1032" fmla="*/ 757885 h 6867817"/>
              <a:gd name="connsiteX10-1033" fmla="*/ 1229489 w 7446139"/>
              <a:gd name="connsiteY10-1034" fmla="*/ 0 h 6867817"/>
              <a:gd name="connsiteX0-1035" fmla="*/ 1229489 w 7446139"/>
              <a:gd name="connsiteY0-1036" fmla="*/ 0 h 6867817"/>
              <a:gd name="connsiteX1-1037" fmla="*/ 7446139 w 7446139"/>
              <a:gd name="connsiteY1-1038" fmla="*/ 4762 h 6867817"/>
              <a:gd name="connsiteX2-1039" fmla="*/ 7446139 w 7446139"/>
              <a:gd name="connsiteY2-1040" fmla="*/ 6867817 h 6867817"/>
              <a:gd name="connsiteX3-1041" fmla="*/ 1976005 w 7446139"/>
              <a:gd name="connsiteY3-1042" fmla="*/ 6848486 h 6867817"/>
              <a:gd name="connsiteX4-1043" fmla="*/ 1729266 w 7446139"/>
              <a:gd name="connsiteY4-1044" fmla="*/ 5951366 h 6867817"/>
              <a:gd name="connsiteX5-1045" fmla="*/ 1140590 w 7446139"/>
              <a:gd name="connsiteY5-1046" fmla="*/ 4440236 h 6867817"/>
              <a:gd name="connsiteX6-1047" fmla="*/ 111889 w 7446139"/>
              <a:gd name="connsiteY6-1048" fmla="*/ 3074987 h 6867817"/>
              <a:gd name="connsiteX7-1049" fmla="*/ 11461 w 7446139"/>
              <a:gd name="connsiteY7-1050" fmla="*/ 2450807 h 6867817"/>
              <a:gd name="connsiteX8-1051" fmla="*/ 308324 w 7446139"/>
              <a:gd name="connsiteY8-1052" fmla="*/ 1678634 h 6867817"/>
              <a:gd name="connsiteX9-1053" fmla="*/ 851664 w 7446139"/>
              <a:gd name="connsiteY9-1054" fmla="*/ 757885 h 6867817"/>
              <a:gd name="connsiteX10-1055" fmla="*/ 1229489 w 7446139"/>
              <a:gd name="connsiteY10-1056" fmla="*/ 0 h 6867817"/>
              <a:gd name="connsiteX0-1057" fmla="*/ 1229489 w 7446139"/>
              <a:gd name="connsiteY0-1058" fmla="*/ 0 h 6867817"/>
              <a:gd name="connsiteX1-1059" fmla="*/ 7446139 w 7446139"/>
              <a:gd name="connsiteY1-1060" fmla="*/ 4762 h 6867817"/>
              <a:gd name="connsiteX2-1061" fmla="*/ 7446139 w 7446139"/>
              <a:gd name="connsiteY2-1062" fmla="*/ 6867817 h 6867817"/>
              <a:gd name="connsiteX3-1063" fmla="*/ 1976005 w 7446139"/>
              <a:gd name="connsiteY3-1064" fmla="*/ 6848486 h 6867817"/>
              <a:gd name="connsiteX4-1065" fmla="*/ 1729266 w 7446139"/>
              <a:gd name="connsiteY4-1066" fmla="*/ 5951366 h 6867817"/>
              <a:gd name="connsiteX5-1067" fmla="*/ 680051 w 7446139"/>
              <a:gd name="connsiteY5-1068" fmla="*/ 4548128 h 6867817"/>
              <a:gd name="connsiteX6-1069" fmla="*/ 111889 w 7446139"/>
              <a:gd name="connsiteY6-1070" fmla="*/ 3074987 h 6867817"/>
              <a:gd name="connsiteX7-1071" fmla="*/ 11461 w 7446139"/>
              <a:gd name="connsiteY7-1072" fmla="*/ 2450807 h 6867817"/>
              <a:gd name="connsiteX8-1073" fmla="*/ 308324 w 7446139"/>
              <a:gd name="connsiteY8-1074" fmla="*/ 1678634 h 6867817"/>
              <a:gd name="connsiteX9-1075" fmla="*/ 851664 w 7446139"/>
              <a:gd name="connsiteY9-1076" fmla="*/ 757885 h 6867817"/>
              <a:gd name="connsiteX10-1077" fmla="*/ 1229489 w 7446139"/>
              <a:gd name="connsiteY10-1078" fmla="*/ 0 h 6867817"/>
              <a:gd name="connsiteX0-1079" fmla="*/ 1229489 w 7446139"/>
              <a:gd name="connsiteY0-1080" fmla="*/ 0 h 6867817"/>
              <a:gd name="connsiteX1-1081" fmla="*/ 7446139 w 7446139"/>
              <a:gd name="connsiteY1-1082" fmla="*/ 4762 h 6867817"/>
              <a:gd name="connsiteX2-1083" fmla="*/ 7446139 w 7446139"/>
              <a:gd name="connsiteY2-1084" fmla="*/ 6867817 h 6867817"/>
              <a:gd name="connsiteX3-1085" fmla="*/ 1976005 w 7446139"/>
              <a:gd name="connsiteY3-1086" fmla="*/ 6848486 h 6867817"/>
              <a:gd name="connsiteX4-1087" fmla="*/ 1729266 w 7446139"/>
              <a:gd name="connsiteY4-1088" fmla="*/ 5951366 h 6867817"/>
              <a:gd name="connsiteX5-1089" fmla="*/ 680051 w 7446139"/>
              <a:gd name="connsiteY5-1090" fmla="*/ 4548128 h 6867817"/>
              <a:gd name="connsiteX6-1091" fmla="*/ 111889 w 7446139"/>
              <a:gd name="connsiteY6-1092" fmla="*/ 3074987 h 6867817"/>
              <a:gd name="connsiteX7-1093" fmla="*/ 11461 w 7446139"/>
              <a:gd name="connsiteY7-1094" fmla="*/ 2450807 h 6867817"/>
              <a:gd name="connsiteX8-1095" fmla="*/ 308324 w 7446139"/>
              <a:gd name="connsiteY8-1096" fmla="*/ 1678634 h 6867817"/>
              <a:gd name="connsiteX9-1097" fmla="*/ 851664 w 7446139"/>
              <a:gd name="connsiteY9-1098" fmla="*/ 757885 h 6867817"/>
              <a:gd name="connsiteX10-1099" fmla="*/ 1229489 w 7446139"/>
              <a:gd name="connsiteY10-1100" fmla="*/ 0 h 6867817"/>
              <a:gd name="connsiteX0-1101" fmla="*/ 1229489 w 7446139"/>
              <a:gd name="connsiteY0-1102" fmla="*/ 0 h 6867817"/>
              <a:gd name="connsiteX1-1103" fmla="*/ 7446139 w 7446139"/>
              <a:gd name="connsiteY1-1104" fmla="*/ 4762 h 6867817"/>
              <a:gd name="connsiteX2-1105" fmla="*/ 7446139 w 7446139"/>
              <a:gd name="connsiteY2-1106" fmla="*/ 6867817 h 6867817"/>
              <a:gd name="connsiteX3-1107" fmla="*/ 1976005 w 7446139"/>
              <a:gd name="connsiteY3-1108" fmla="*/ 6848486 h 6867817"/>
              <a:gd name="connsiteX4-1109" fmla="*/ 1729266 w 7446139"/>
              <a:gd name="connsiteY4-1110" fmla="*/ 5951366 h 6867817"/>
              <a:gd name="connsiteX5-1111" fmla="*/ 680051 w 7446139"/>
              <a:gd name="connsiteY5-1112" fmla="*/ 4548128 h 6867817"/>
              <a:gd name="connsiteX6-1113" fmla="*/ 111889 w 7446139"/>
              <a:gd name="connsiteY6-1114" fmla="*/ 3074987 h 6867817"/>
              <a:gd name="connsiteX7-1115" fmla="*/ 11461 w 7446139"/>
              <a:gd name="connsiteY7-1116" fmla="*/ 2450807 h 6867817"/>
              <a:gd name="connsiteX8-1117" fmla="*/ 308324 w 7446139"/>
              <a:gd name="connsiteY8-1118" fmla="*/ 1678634 h 6867817"/>
              <a:gd name="connsiteX9-1119" fmla="*/ 851664 w 7446139"/>
              <a:gd name="connsiteY9-1120" fmla="*/ 757885 h 6867817"/>
              <a:gd name="connsiteX10-1121" fmla="*/ 1229489 w 7446139"/>
              <a:gd name="connsiteY10-1122" fmla="*/ 0 h 6867817"/>
              <a:gd name="connsiteX0-1123" fmla="*/ 1229489 w 7446139"/>
              <a:gd name="connsiteY0-1124" fmla="*/ 0 h 6867817"/>
              <a:gd name="connsiteX1-1125" fmla="*/ 7446139 w 7446139"/>
              <a:gd name="connsiteY1-1126" fmla="*/ 4762 h 6867817"/>
              <a:gd name="connsiteX2-1127" fmla="*/ 7446139 w 7446139"/>
              <a:gd name="connsiteY2-1128" fmla="*/ 6867817 h 6867817"/>
              <a:gd name="connsiteX3-1129" fmla="*/ 1976005 w 7446139"/>
              <a:gd name="connsiteY3-1130" fmla="*/ 6848486 h 6867817"/>
              <a:gd name="connsiteX4-1131" fmla="*/ 1729266 w 7446139"/>
              <a:gd name="connsiteY4-1132" fmla="*/ 5951366 h 6867817"/>
              <a:gd name="connsiteX5-1133" fmla="*/ 680051 w 7446139"/>
              <a:gd name="connsiteY5-1134" fmla="*/ 4548128 h 6867817"/>
              <a:gd name="connsiteX6-1135" fmla="*/ 111889 w 7446139"/>
              <a:gd name="connsiteY6-1136" fmla="*/ 3074987 h 6867817"/>
              <a:gd name="connsiteX7-1137" fmla="*/ 11461 w 7446139"/>
              <a:gd name="connsiteY7-1138" fmla="*/ 2450807 h 6867817"/>
              <a:gd name="connsiteX8-1139" fmla="*/ 308324 w 7446139"/>
              <a:gd name="connsiteY8-1140" fmla="*/ 1678634 h 6867817"/>
              <a:gd name="connsiteX9-1141" fmla="*/ 851664 w 7446139"/>
              <a:gd name="connsiteY9-1142" fmla="*/ 757885 h 6867817"/>
              <a:gd name="connsiteX10-1143" fmla="*/ 1229489 w 7446139"/>
              <a:gd name="connsiteY10-1144" fmla="*/ 0 h 6867817"/>
              <a:gd name="connsiteX0-1145" fmla="*/ 1259200 w 7475850"/>
              <a:gd name="connsiteY0-1146" fmla="*/ 0 h 6867817"/>
              <a:gd name="connsiteX1-1147" fmla="*/ 7475850 w 7475850"/>
              <a:gd name="connsiteY1-1148" fmla="*/ 4762 h 6867817"/>
              <a:gd name="connsiteX2-1149" fmla="*/ 7475850 w 7475850"/>
              <a:gd name="connsiteY2-1150" fmla="*/ 6867817 h 6867817"/>
              <a:gd name="connsiteX3-1151" fmla="*/ 2005716 w 7475850"/>
              <a:gd name="connsiteY3-1152" fmla="*/ 6848486 h 6867817"/>
              <a:gd name="connsiteX4-1153" fmla="*/ 1758977 w 7475850"/>
              <a:gd name="connsiteY4-1154" fmla="*/ 5951366 h 6867817"/>
              <a:gd name="connsiteX5-1155" fmla="*/ 709762 w 7475850"/>
              <a:gd name="connsiteY5-1156" fmla="*/ 4548128 h 6867817"/>
              <a:gd name="connsiteX6-1157" fmla="*/ 60328 w 7475850"/>
              <a:gd name="connsiteY6-1158" fmla="*/ 3094604 h 6867817"/>
              <a:gd name="connsiteX7-1159" fmla="*/ 41172 w 7475850"/>
              <a:gd name="connsiteY7-1160" fmla="*/ 2450807 h 6867817"/>
              <a:gd name="connsiteX8-1161" fmla="*/ 338035 w 7475850"/>
              <a:gd name="connsiteY8-1162" fmla="*/ 1678634 h 6867817"/>
              <a:gd name="connsiteX9-1163" fmla="*/ 881375 w 7475850"/>
              <a:gd name="connsiteY9-1164" fmla="*/ 757885 h 6867817"/>
              <a:gd name="connsiteX10-1165" fmla="*/ 1259200 w 7475850"/>
              <a:gd name="connsiteY10-1166" fmla="*/ 0 h 6867817"/>
              <a:gd name="connsiteX0-1167" fmla="*/ 1225421 w 7442071"/>
              <a:gd name="connsiteY0-1168" fmla="*/ 0 h 6867817"/>
              <a:gd name="connsiteX1-1169" fmla="*/ 7442071 w 7442071"/>
              <a:gd name="connsiteY1-1170" fmla="*/ 4762 h 6867817"/>
              <a:gd name="connsiteX2-1171" fmla="*/ 7442071 w 7442071"/>
              <a:gd name="connsiteY2-1172" fmla="*/ 6867817 h 6867817"/>
              <a:gd name="connsiteX3-1173" fmla="*/ 1971937 w 7442071"/>
              <a:gd name="connsiteY3-1174" fmla="*/ 6848486 h 6867817"/>
              <a:gd name="connsiteX4-1175" fmla="*/ 1725198 w 7442071"/>
              <a:gd name="connsiteY4-1176" fmla="*/ 5951366 h 6867817"/>
              <a:gd name="connsiteX5-1177" fmla="*/ 675983 w 7442071"/>
              <a:gd name="connsiteY5-1178" fmla="*/ 4548128 h 6867817"/>
              <a:gd name="connsiteX6-1179" fmla="*/ 26549 w 7442071"/>
              <a:gd name="connsiteY6-1180" fmla="*/ 3094604 h 6867817"/>
              <a:gd name="connsiteX7-1181" fmla="*/ 7393 w 7442071"/>
              <a:gd name="connsiteY7-1182" fmla="*/ 2450807 h 6867817"/>
              <a:gd name="connsiteX8-1183" fmla="*/ 304256 w 7442071"/>
              <a:gd name="connsiteY8-1184" fmla="*/ 1678634 h 6867817"/>
              <a:gd name="connsiteX9-1185" fmla="*/ 847596 w 7442071"/>
              <a:gd name="connsiteY9-1186" fmla="*/ 757885 h 6867817"/>
              <a:gd name="connsiteX10-1187" fmla="*/ 1225421 w 7442071"/>
              <a:gd name="connsiteY10-1188" fmla="*/ 0 h 6867817"/>
              <a:gd name="connsiteX0-1189" fmla="*/ 1220674 w 7437324"/>
              <a:gd name="connsiteY0-1190" fmla="*/ 0 h 6867817"/>
              <a:gd name="connsiteX1-1191" fmla="*/ 7437324 w 7437324"/>
              <a:gd name="connsiteY1-1192" fmla="*/ 4762 h 6867817"/>
              <a:gd name="connsiteX2-1193" fmla="*/ 7437324 w 7437324"/>
              <a:gd name="connsiteY2-1194" fmla="*/ 6867817 h 6867817"/>
              <a:gd name="connsiteX3-1195" fmla="*/ 1967190 w 7437324"/>
              <a:gd name="connsiteY3-1196" fmla="*/ 6848486 h 6867817"/>
              <a:gd name="connsiteX4-1197" fmla="*/ 1720451 w 7437324"/>
              <a:gd name="connsiteY4-1198" fmla="*/ 5951366 h 6867817"/>
              <a:gd name="connsiteX5-1199" fmla="*/ 671236 w 7437324"/>
              <a:gd name="connsiteY5-1200" fmla="*/ 4548128 h 6867817"/>
              <a:gd name="connsiteX6-1201" fmla="*/ 184345 w 7437324"/>
              <a:gd name="connsiteY6-1202" fmla="*/ 3055371 h 6867817"/>
              <a:gd name="connsiteX7-1203" fmla="*/ 2646 w 7437324"/>
              <a:gd name="connsiteY7-1204" fmla="*/ 2450807 h 6867817"/>
              <a:gd name="connsiteX8-1205" fmla="*/ 299509 w 7437324"/>
              <a:gd name="connsiteY8-1206" fmla="*/ 1678634 h 6867817"/>
              <a:gd name="connsiteX9-1207" fmla="*/ 842849 w 7437324"/>
              <a:gd name="connsiteY9-1208" fmla="*/ 757885 h 6867817"/>
              <a:gd name="connsiteX10-1209" fmla="*/ 1220674 w 7437324"/>
              <a:gd name="connsiteY10-1210" fmla="*/ 0 h 6867817"/>
              <a:gd name="connsiteX0-1211" fmla="*/ 1487838 w 7704488"/>
              <a:gd name="connsiteY0-1212" fmla="*/ 0 h 6867817"/>
              <a:gd name="connsiteX1-1213" fmla="*/ 7704488 w 7704488"/>
              <a:gd name="connsiteY1-1214" fmla="*/ 4762 h 6867817"/>
              <a:gd name="connsiteX2-1215" fmla="*/ 7704488 w 7704488"/>
              <a:gd name="connsiteY2-1216" fmla="*/ 6867817 h 6867817"/>
              <a:gd name="connsiteX3-1217" fmla="*/ 2234354 w 7704488"/>
              <a:gd name="connsiteY3-1218" fmla="*/ 6848486 h 6867817"/>
              <a:gd name="connsiteX4-1219" fmla="*/ 1987615 w 7704488"/>
              <a:gd name="connsiteY4-1220" fmla="*/ 5951366 h 6867817"/>
              <a:gd name="connsiteX5-1221" fmla="*/ 938400 w 7704488"/>
              <a:gd name="connsiteY5-1222" fmla="*/ 4548128 h 6867817"/>
              <a:gd name="connsiteX6-1223" fmla="*/ 0 w 7704488"/>
              <a:gd name="connsiteY6-1224" fmla="*/ 3079892 h 6867817"/>
              <a:gd name="connsiteX7-1225" fmla="*/ 269810 w 7704488"/>
              <a:gd name="connsiteY7-1226" fmla="*/ 2450807 h 6867817"/>
              <a:gd name="connsiteX8-1227" fmla="*/ 566673 w 7704488"/>
              <a:gd name="connsiteY8-1228" fmla="*/ 1678634 h 6867817"/>
              <a:gd name="connsiteX9-1229" fmla="*/ 1110013 w 7704488"/>
              <a:gd name="connsiteY9-1230" fmla="*/ 757885 h 6867817"/>
              <a:gd name="connsiteX10-1231" fmla="*/ 1487838 w 7704488"/>
              <a:gd name="connsiteY10-1232" fmla="*/ 0 h 6867817"/>
              <a:gd name="connsiteX0-1233" fmla="*/ 1724404 w 7941054"/>
              <a:gd name="connsiteY0-1234" fmla="*/ 0 h 6867817"/>
              <a:gd name="connsiteX1-1235" fmla="*/ 7941054 w 7941054"/>
              <a:gd name="connsiteY1-1236" fmla="*/ 4762 h 6867817"/>
              <a:gd name="connsiteX2-1237" fmla="*/ 7941054 w 7941054"/>
              <a:gd name="connsiteY2-1238" fmla="*/ 6867817 h 6867817"/>
              <a:gd name="connsiteX3-1239" fmla="*/ 2470920 w 7941054"/>
              <a:gd name="connsiteY3-1240" fmla="*/ 6848486 h 6867817"/>
              <a:gd name="connsiteX4-1241" fmla="*/ 2224181 w 7941054"/>
              <a:gd name="connsiteY4-1242" fmla="*/ 5951366 h 6867817"/>
              <a:gd name="connsiteX5-1243" fmla="*/ 1174966 w 7941054"/>
              <a:gd name="connsiteY5-1244" fmla="*/ 4548128 h 6867817"/>
              <a:gd name="connsiteX6-1245" fmla="*/ 236566 w 7941054"/>
              <a:gd name="connsiteY6-1246" fmla="*/ 3079892 h 6867817"/>
              <a:gd name="connsiteX7-1247" fmla="*/ 2191 w 7941054"/>
              <a:gd name="connsiteY7-1248" fmla="*/ 2197427 h 6867817"/>
              <a:gd name="connsiteX8-1249" fmla="*/ 803239 w 7941054"/>
              <a:gd name="connsiteY8-1250" fmla="*/ 1678634 h 6867817"/>
              <a:gd name="connsiteX9-1251" fmla="*/ 1346579 w 7941054"/>
              <a:gd name="connsiteY9-1252" fmla="*/ 757885 h 6867817"/>
              <a:gd name="connsiteX10-1253" fmla="*/ 1724404 w 7941054"/>
              <a:gd name="connsiteY10-1254" fmla="*/ 0 h 6867817"/>
              <a:gd name="connsiteX0-1255" fmla="*/ 1726381 w 7943031"/>
              <a:gd name="connsiteY0-1256" fmla="*/ 0 h 6867817"/>
              <a:gd name="connsiteX1-1257" fmla="*/ 7943031 w 7943031"/>
              <a:gd name="connsiteY1-1258" fmla="*/ 4762 h 6867817"/>
              <a:gd name="connsiteX2-1259" fmla="*/ 7943031 w 7943031"/>
              <a:gd name="connsiteY2-1260" fmla="*/ 6867817 h 6867817"/>
              <a:gd name="connsiteX3-1261" fmla="*/ 2472897 w 7943031"/>
              <a:gd name="connsiteY3-1262" fmla="*/ 6848486 h 6867817"/>
              <a:gd name="connsiteX4-1263" fmla="*/ 2226158 w 7943031"/>
              <a:gd name="connsiteY4-1264" fmla="*/ 5951366 h 6867817"/>
              <a:gd name="connsiteX5-1265" fmla="*/ 1176943 w 7943031"/>
              <a:gd name="connsiteY5-1266" fmla="*/ 4548128 h 6867817"/>
              <a:gd name="connsiteX6-1267" fmla="*/ 238543 w 7943031"/>
              <a:gd name="connsiteY6-1268" fmla="*/ 3079892 h 6867817"/>
              <a:gd name="connsiteX7-1269" fmla="*/ 4168 w 7943031"/>
              <a:gd name="connsiteY7-1270" fmla="*/ 2197427 h 6867817"/>
              <a:gd name="connsiteX8-1271" fmla="*/ 805216 w 7943031"/>
              <a:gd name="connsiteY8-1272" fmla="*/ 1678634 h 6867817"/>
              <a:gd name="connsiteX9-1273" fmla="*/ 1348556 w 7943031"/>
              <a:gd name="connsiteY9-1274" fmla="*/ 757885 h 6867817"/>
              <a:gd name="connsiteX10-1275" fmla="*/ 1726381 w 7943031"/>
              <a:gd name="connsiteY10-1276" fmla="*/ 0 h 6867817"/>
              <a:gd name="connsiteX0-1277" fmla="*/ 1726381 w 7943031"/>
              <a:gd name="connsiteY0-1278" fmla="*/ 0 h 6867817"/>
              <a:gd name="connsiteX1-1279" fmla="*/ 7943031 w 7943031"/>
              <a:gd name="connsiteY1-1280" fmla="*/ 4762 h 6867817"/>
              <a:gd name="connsiteX2-1281" fmla="*/ 7943031 w 7943031"/>
              <a:gd name="connsiteY2-1282" fmla="*/ 6867817 h 6867817"/>
              <a:gd name="connsiteX3-1283" fmla="*/ 2472897 w 7943031"/>
              <a:gd name="connsiteY3-1284" fmla="*/ 6848486 h 6867817"/>
              <a:gd name="connsiteX4-1285" fmla="*/ 2226158 w 7943031"/>
              <a:gd name="connsiteY4-1286" fmla="*/ 5951366 h 6867817"/>
              <a:gd name="connsiteX5-1287" fmla="*/ 1176943 w 7943031"/>
              <a:gd name="connsiteY5-1288" fmla="*/ 4548128 h 6867817"/>
              <a:gd name="connsiteX6-1289" fmla="*/ 238543 w 7943031"/>
              <a:gd name="connsiteY6-1290" fmla="*/ 3079892 h 6867817"/>
              <a:gd name="connsiteX7-1291" fmla="*/ 4168 w 7943031"/>
              <a:gd name="connsiteY7-1292" fmla="*/ 2197427 h 6867817"/>
              <a:gd name="connsiteX8-1293" fmla="*/ 805216 w 7943031"/>
              <a:gd name="connsiteY8-1294" fmla="*/ 1678634 h 6867817"/>
              <a:gd name="connsiteX9-1295" fmla="*/ 1348556 w 7943031"/>
              <a:gd name="connsiteY9-1296" fmla="*/ 757885 h 6867817"/>
              <a:gd name="connsiteX10-1297" fmla="*/ 1726381 w 7943031"/>
              <a:gd name="connsiteY10-1298" fmla="*/ 0 h 6867817"/>
              <a:gd name="connsiteX0-1299" fmla="*/ 1727586 w 7944236"/>
              <a:gd name="connsiteY0-1300" fmla="*/ 0 h 6867817"/>
              <a:gd name="connsiteX1-1301" fmla="*/ 7944236 w 7944236"/>
              <a:gd name="connsiteY1-1302" fmla="*/ 4762 h 6867817"/>
              <a:gd name="connsiteX2-1303" fmla="*/ 7944236 w 7944236"/>
              <a:gd name="connsiteY2-1304" fmla="*/ 6867817 h 6867817"/>
              <a:gd name="connsiteX3-1305" fmla="*/ 2474102 w 7944236"/>
              <a:gd name="connsiteY3-1306" fmla="*/ 6848486 h 6867817"/>
              <a:gd name="connsiteX4-1307" fmla="*/ 2227363 w 7944236"/>
              <a:gd name="connsiteY4-1308" fmla="*/ 5951366 h 6867817"/>
              <a:gd name="connsiteX5-1309" fmla="*/ 1178148 w 7944236"/>
              <a:gd name="connsiteY5-1310" fmla="*/ 4548128 h 6867817"/>
              <a:gd name="connsiteX6-1311" fmla="*/ 202122 w 7944236"/>
              <a:gd name="connsiteY6-1312" fmla="*/ 3088065 h 6867817"/>
              <a:gd name="connsiteX7-1313" fmla="*/ 5373 w 7944236"/>
              <a:gd name="connsiteY7-1314" fmla="*/ 2197427 h 6867817"/>
              <a:gd name="connsiteX8-1315" fmla="*/ 806421 w 7944236"/>
              <a:gd name="connsiteY8-1316" fmla="*/ 1678634 h 6867817"/>
              <a:gd name="connsiteX9-1317" fmla="*/ 1349761 w 7944236"/>
              <a:gd name="connsiteY9-1318" fmla="*/ 757885 h 6867817"/>
              <a:gd name="connsiteX10-1319" fmla="*/ 1727586 w 7944236"/>
              <a:gd name="connsiteY10-1320" fmla="*/ 0 h 6867817"/>
              <a:gd name="connsiteX0-1321" fmla="*/ 1727586 w 7944236"/>
              <a:gd name="connsiteY0-1322" fmla="*/ 0 h 6867817"/>
              <a:gd name="connsiteX1-1323" fmla="*/ 7944236 w 7944236"/>
              <a:gd name="connsiteY1-1324" fmla="*/ 4762 h 6867817"/>
              <a:gd name="connsiteX2-1325" fmla="*/ 7944236 w 7944236"/>
              <a:gd name="connsiteY2-1326" fmla="*/ 6867817 h 6867817"/>
              <a:gd name="connsiteX3-1327" fmla="*/ 2474102 w 7944236"/>
              <a:gd name="connsiteY3-1328" fmla="*/ 6848486 h 6867817"/>
              <a:gd name="connsiteX4-1329" fmla="*/ 2227363 w 7944236"/>
              <a:gd name="connsiteY4-1330" fmla="*/ 5951366 h 6867817"/>
              <a:gd name="connsiteX5-1331" fmla="*/ 1178148 w 7944236"/>
              <a:gd name="connsiteY5-1332" fmla="*/ 4548128 h 6867817"/>
              <a:gd name="connsiteX6-1333" fmla="*/ 202122 w 7944236"/>
              <a:gd name="connsiteY6-1334" fmla="*/ 3088065 h 6867817"/>
              <a:gd name="connsiteX7-1335" fmla="*/ 5373 w 7944236"/>
              <a:gd name="connsiteY7-1336" fmla="*/ 2197427 h 6867817"/>
              <a:gd name="connsiteX8-1337" fmla="*/ 452738 w 7944236"/>
              <a:gd name="connsiteY8-1338" fmla="*/ 975710 h 6867817"/>
              <a:gd name="connsiteX9-1339" fmla="*/ 1349761 w 7944236"/>
              <a:gd name="connsiteY9-1340" fmla="*/ 757885 h 6867817"/>
              <a:gd name="connsiteX10-1341" fmla="*/ 1727586 w 7944236"/>
              <a:gd name="connsiteY10-1342" fmla="*/ 0 h 6867817"/>
              <a:gd name="connsiteX0-1343" fmla="*/ 1727586 w 7944236"/>
              <a:gd name="connsiteY0-1344" fmla="*/ 0 h 6867817"/>
              <a:gd name="connsiteX1-1345" fmla="*/ 7944236 w 7944236"/>
              <a:gd name="connsiteY1-1346" fmla="*/ 4762 h 6867817"/>
              <a:gd name="connsiteX2-1347" fmla="*/ 7944236 w 7944236"/>
              <a:gd name="connsiteY2-1348" fmla="*/ 6867817 h 6867817"/>
              <a:gd name="connsiteX3-1349" fmla="*/ 2474102 w 7944236"/>
              <a:gd name="connsiteY3-1350" fmla="*/ 6848486 h 6867817"/>
              <a:gd name="connsiteX4-1351" fmla="*/ 2227363 w 7944236"/>
              <a:gd name="connsiteY4-1352" fmla="*/ 5951366 h 6867817"/>
              <a:gd name="connsiteX5-1353" fmla="*/ 1178148 w 7944236"/>
              <a:gd name="connsiteY5-1354" fmla="*/ 4548128 h 6867817"/>
              <a:gd name="connsiteX6-1355" fmla="*/ 202122 w 7944236"/>
              <a:gd name="connsiteY6-1356" fmla="*/ 3088065 h 6867817"/>
              <a:gd name="connsiteX7-1357" fmla="*/ 5373 w 7944236"/>
              <a:gd name="connsiteY7-1358" fmla="*/ 2197427 h 6867817"/>
              <a:gd name="connsiteX8-1359" fmla="*/ 452738 w 7944236"/>
              <a:gd name="connsiteY8-1360" fmla="*/ 975710 h 6867817"/>
              <a:gd name="connsiteX9-1361" fmla="*/ 845576 w 7944236"/>
              <a:gd name="connsiteY9-1362" fmla="*/ 234779 h 6867817"/>
              <a:gd name="connsiteX10-1363" fmla="*/ 1727586 w 7944236"/>
              <a:gd name="connsiteY10-1364" fmla="*/ 0 h 6867817"/>
              <a:gd name="connsiteX0-1365" fmla="*/ 937445 w 7944236"/>
              <a:gd name="connsiteY0-1366" fmla="*/ 0 h 6867817"/>
              <a:gd name="connsiteX1-1367" fmla="*/ 7944236 w 7944236"/>
              <a:gd name="connsiteY1-1368" fmla="*/ 4762 h 6867817"/>
              <a:gd name="connsiteX2-1369" fmla="*/ 7944236 w 7944236"/>
              <a:gd name="connsiteY2-1370" fmla="*/ 6867817 h 6867817"/>
              <a:gd name="connsiteX3-1371" fmla="*/ 2474102 w 7944236"/>
              <a:gd name="connsiteY3-1372" fmla="*/ 6848486 h 6867817"/>
              <a:gd name="connsiteX4-1373" fmla="*/ 2227363 w 7944236"/>
              <a:gd name="connsiteY4-1374" fmla="*/ 5951366 h 6867817"/>
              <a:gd name="connsiteX5-1375" fmla="*/ 1178148 w 7944236"/>
              <a:gd name="connsiteY5-1376" fmla="*/ 4548128 h 6867817"/>
              <a:gd name="connsiteX6-1377" fmla="*/ 202122 w 7944236"/>
              <a:gd name="connsiteY6-1378" fmla="*/ 3088065 h 6867817"/>
              <a:gd name="connsiteX7-1379" fmla="*/ 5373 w 7944236"/>
              <a:gd name="connsiteY7-1380" fmla="*/ 2197427 h 6867817"/>
              <a:gd name="connsiteX8-1381" fmla="*/ 452738 w 7944236"/>
              <a:gd name="connsiteY8-1382" fmla="*/ 975710 h 6867817"/>
              <a:gd name="connsiteX9-1383" fmla="*/ 845576 w 7944236"/>
              <a:gd name="connsiteY9-1384" fmla="*/ 234779 h 6867817"/>
              <a:gd name="connsiteX10-1385" fmla="*/ 937445 w 7944236"/>
              <a:gd name="connsiteY10-1386" fmla="*/ 0 h 6867817"/>
              <a:gd name="connsiteX0-1387" fmla="*/ 937445 w 7944236"/>
              <a:gd name="connsiteY0-1388" fmla="*/ 0 h 6867817"/>
              <a:gd name="connsiteX1-1389" fmla="*/ 7944236 w 7944236"/>
              <a:gd name="connsiteY1-1390" fmla="*/ 4762 h 6867817"/>
              <a:gd name="connsiteX2-1391" fmla="*/ 7944236 w 7944236"/>
              <a:gd name="connsiteY2-1392" fmla="*/ 6867817 h 6867817"/>
              <a:gd name="connsiteX3-1393" fmla="*/ 2474102 w 7944236"/>
              <a:gd name="connsiteY3-1394" fmla="*/ 6848486 h 6867817"/>
              <a:gd name="connsiteX4-1395" fmla="*/ 2227363 w 7944236"/>
              <a:gd name="connsiteY4-1396" fmla="*/ 5951366 h 6867817"/>
              <a:gd name="connsiteX5-1397" fmla="*/ 1178148 w 7944236"/>
              <a:gd name="connsiteY5-1398" fmla="*/ 4548128 h 6867817"/>
              <a:gd name="connsiteX6-1399" fmla="*/ 202122 w 7944236"/>
              <a:gd name="connsiteY6-1400" fmla="*/ 3088065 h 6867817"/>
              <a:gd name="connsiteX7-1401" fmla="*/ 5373 w 7944236"/>
              <a:gd name="connsiteY7-1402" fmla="*/ 2197427 h 6867817"/>
              <a:gd name="connsiteX8-1403" fmla="*/ 452738 w 7944236"/>
              <a:gd name="connsiteY8-1404" fmla="*/ 975710 h 6867817"/>
              <a:gd name="connsiteX9-1405" fmla="*/ 773335 w 7944236"/>
              <a:gd name="connsiteY9-1406" fmla="*/ 401519 h 6867817"/>
              <a:gd name="connsiteX10-1407" fmla="*/ 937445 w 7944236"/>
              <a:gd name="connsiteY10-1408" fmla="*/ 0 h 6867817"/>
              <a:gd name="connsiteX0-1409" fmla="*/ 937445 w 7944236"/>
              <a:gd name="connsiteY0-1410" fmla="*/ 0 h 6867817"/>
              <a:gd name="connsiteX1-1411" fmla="*/ 7944236 w 7944236"/>
              <a:gd name="connsiteY1-1412" fmla="*/ 4762 h 6867817"/>
              <a:gd name="connsiteX2-1413" fmla="*/ 7944236 w 7944236"/>
              <a:gd name="connsiteY2-1414" fmla="*/ 6867817 h 6867817"/>
              <a:gd name="connsiteX3-1415" fmla="*/ 2474102 w 7944236"/>
              <a:gd name="connsiteY3-1416" fmla="*/ 6848486 h 6867817"/>
              <a:gd name="connsiteX4-1417" fmla="*/ 2227363 w 7944236"/>
              <a:gd name="connsiteY4-1418" fmla="*/ 5951366 h 6867817"/>
              <a:gd name="connsiteX5-1419" fmla="*/ 1178148 w 7944236"/>
              <a:gd name="connsiteY5-1420" fmla="*/ 4548128 h 6867817"/>
              <a:gd name="connsiteX6-1421" fmla="*/ 202122 w 7944236"/>
              <a:gd name="connsiteY6-1422" fmla="*/ 3088065 h 6867817"/>
              <a:gd name="connsiteX7-1423" fmla="*/ 5373 w 7944236"/>
              <a:gd name="connsiteY7-1424" fmla="*/ 2197427 h 6867817"/>
              <a:gd name="connsiteX8-1425" fmla="*/ 452738 w 7944236"/>
              <a:gd name="connsiteY8-1426" fmla="*/ 975710 h 6867817"/>
              <a:gd name="connsiteX9-1427" fmla="*/ 773335 w 7944236"/>
              <a:gd name="connsiteY9-1428" fmla="*/ 401519 h 6867817"/>
              <a:gd name="connsiteX10-1429" fmla="*/ 937445 w 7944236"/>
              <a:gd name="connsiteY10-1430" fmla="*/ 0 h 6867817"/>
              <a:gd name="connsiteX0-1431" fmla="*/ 1005171 w 7944236"/>
              <a:gd name="connsiteY0-1432" fmla="*/ 0 h 6884164"/>
              <a:gd name="connsiteX1-1433" fmla="*/ 7944236 w 7944236"/>
              <a:gd name="connsiteY1-1434" fmla="*/ 21109 h 6884164"/>
              <a:gd name="connsiteX2-1435" fmla="*/ 7944236 w 7944236"/>
              <a:gd name="connsiteY2-1436" fmla="*/ 6884164 h 6884164"/>
              <a:gd name="connsiteX3-1437" fmla="*/ 2474102 w 7944236"/>
              <a:gd name="connsiteY3-1438" fmla="*/ 6864833 h 6884164"/>
              <a:gd name="connsiteX4-1439" fmla="*/ 2227363 w 7944236"/>
              <a:gd name="connsiteY4-1440" fmla="*/ 5967713 h 6884164"/>
              <a:gd name="connsiteX5-1441" fmla="*/ 1178148 w 7944236"/>
              <a:gd name="connsiteY5-1442" fmla="*/ 4564475 h 6884164"/>
              <a:gd name="connsiteX6-1443" fmla="*/ 202122 w 7944236"/>
              <a:gd name="connsiteY6-1444" fmla="*/ 3104412 h 6884164"/>
              <a:gd name="connsiteX7-1445" fmla="*/ 5373 w 7944236"/>
              <a:gd name="connsiteY7-1446" fmla="*/ 2213774 h 6884164"/>
              <a:gd name="connsiteX8-1447" fmla="*/ 452738 w 7944236"/>
              <a:gd name="connsiteY8-1448" fmla="*/ 992057 h 6884164"/>
              <a:gd name="connsiteX9-1449" fmla="*/ 773335 w 7944236"/>
              <a:gd name="connsiteY9-1450" fmla="*/ 417866 h 6884164"/>
              <a:gd name="connsiteX10-1451" fmla="*/ 1005171 w 7944236"/>
              <a:gd name="connsiteY10-1452" fmla="*/ 0 h 6884164"/>
              <a:gd name="connsiteX0-1453" fmla="*/ 1005171 w 7944236"/>
              <a:gd name="connsiteY0-1454" fmla="*/ 0 h 6884164"/>
              <a:gd name="connsiteX1-1455" fmla="*/ 7944236 w 7944236"/>
              <a:gd name="connsiteY1-1456" fmla="*/ 21109 h 6884164"/>
              <a:gd name="connsiteX2-1457" fmla="*/ 7944236 w 7944236"/>
              <a:gd name="connsiteY2-1458" fmla="*/ 6884164 h 6884164"/>
              <a:gd name="connsiteX3-1459" fmla="*/ 2474102 w 7944236"/>
              <a:gd name="connsiteY3-1460" fmla="*/ 6864833 h 6884164"/>
              <a:gd name="connsiteX4-1461" fmla="*/ 2227363 w 7944236"/>
              <a:gd name="connsiteY4-1462" fmla="*/ 5967713 h 6884164"/>
              <a:gd name="connsiteX5-1463" fmla="*/ 1178148 w 7944236"/>
              <a:gd name="connsiteY5-1464" fmla="*/ 4564475 h 6884164"/>
              <a:gd name="connsiteX6-1465" fmla="*/ 202122 w 7944236"/>
              <a:gd name="connsiteY6-1466" fmla="*/ 3104412 h 6884164"/>
              <a:gd name="connsiteX7-1467" fmla="*/ 5373 w 7944236"/>
              <a:gd name="connsiteY7-1468" fmla="*/ 2213774 h 6884164"/>
              <a:gd name="connsiteX8-1469" fmla="*/ 452738 w 7944236"/>
              <a:gd name="connsiteY8-1470" fmla="*/ 992057 h 6884164"/>
              <a:gd name="connsiteX9-1471" fmla="*/ 1005171 w 7944236"/>
              <a:gd name="connsiteY9-1472" fmla="*/ 0 h 6884164"/>
              <a:gd name="connsiteX0-1473" fmla="*/ 1005171 w 7944236"/>
              <a:gd name="connsiteY0-1474" fmla="*/ 0 h 6884164"/>
              <a:gd name="connsiteX1-1475" fmla="*/ 7944236 w 7944236"/>
              <a:gd name="connsiteY1-1476" fmla="*/ 21109 h 6884164"/>
              <a:gd name="connsiteX2-1477" fmla="*/ 7944236 w 7944236"/>
              <a:gd name="connsiteY2-1478" fmla="*/ 6884164 h 6884164"/>
              <a:gd name="connsiteX3-1479" fmla="*/ 2474102 w 7944236"/>
              <a:gd name="connsiteY3-1480" fmla="*/ 6864833 h 6884164"/>
              <a:gd name="connsiteX4-1481" fmla="*/ 2227363 w 7944236"/>
              <a:gd name="connsiteY4-1482" fmla="*/ 5967713 h 6884164"/>
              <a:gd name="connsiteX5-1483" fmla="*/ 1178148 w 7944236"/>
              <a:gd name="connsiteY5-1484" fmla="*/ 4564475 h 6884164"/>
              <a:gd name="connsiteX6-1485" fmla="*/ 202122 w 7944236"/>
              <a:gd name="connsiteY6-1486" fmla="*/ 3104412 h 6884164"/>
              <a:gd name="connsiteX7-1487" fmla="*/ 5373 w 7944236"/>
              <a:gd name="connsiteY7-1488" fmla="*/ 2213774 h 6884164"/>
              <a:gd name="connsiteX8-1489" fmla="*/ 452738 w 7944236"/>
              <a:gd name="connsiteY8-1490" fmla="*/ 992057 h 6884164"/>
              <a:gd name="connsiteX9-1491" fmla="*/ 1005171 w 7944236"/>
              <a:gd name="connsiteY9-1492" fmla="*/ 0 h 6884164"/>
              <a:gd name="connsiteX0-1493" fmla="*/ 1005171 w 7944236"/>
              <a:gd name="connsiteY0-1494" fmla="*/ 0 h 6884164"/>
              <a:gd name="connsiteX1-1495" fmla="*/ 7944236 w 7944236"/>
              <a:gd name="connsiteY1-1496" fmla="*/ 21109 h 6884164"/>
              <a:gd name="connsiteX2-1497" fmla="*/ 7944236 w 7944236"/>
              <a:gd name="connsiteY2-1498" fmla="*/ 6884164 h 6884164"/>
              <a:gd name="connsiteX3-1499" fmla="*/ 2474102 w 7944236"/>
              <a:gd name="connsiteY3-1500" fmla="*/ 6864833 h 6884164"/>
              <a:gd name="connsiteX4-1501" fmla="*/ 2227363 w 7944236"/>
              <a:gd name="connsiteY4-1502" fmla="*/ 5967713 h 6884164"/>
              <a:gd name="connsiteX5-1503" fmla="*/ 1178148 w 7944236"/>
              <a:gd name="connsiteY5-1504" fmla="*/ 4564475 h 6884164"/>
              <a:gd name="connsiteX6-1505" fmla="*/ 202122 w 7944236"/>
              <a:gd name="connsiteY6-1506" fmla="*/ 3104412 h 6884164"/>
              <a:gd name="connsiteX7-1507" fmla="*/ 5373 w 7944236"/>
              <a:gd name="connsiteY7-1508" fmla="*/ 2213774 h 6884164"/>
              <a:gd name="connsiteX8-1509" fmla="*/ 452738 w 7944236"/>
              <a:gd name="connsiteY8-1510" fmla="*/ 992057 h 6884164"/>
              <a:gd name="connsiteX9-1511" fmla="*/ 1005171 w 7944236"/>
              <a:gd name="connsiteY9-1512" fmla="*/ 0 h 6884164"/>
              <a:gd name="connsiteX0-1513" fmla="*/ 1005171 w 7944236"/>
              <a:gd name="connsiteY0-1514" fmla="*/ 0 h 6884164"/>
              <a:gd name="connsiteX1-1515" fmla="*/ 7944236 w 7944236"/>
              <a:gd name="connsiteY1-1516" fmla="*/ 21109 h 6884164"/>
              <a:gd name="connsiteX2-1517" fmla="*/ 7944236 w 7944236"/>
              <a:gd name="connsiteY2-1518" fmla="*/ 6884164 h 6884164"/>
              <a:gd name="connsiteX3-1519" fmla="*/ 2474102 w 7944236"/>
              <a:gd name="connsiteY3-1520" fmla="*/ 6864833 h 6884164"/>
              <a:gd name="connsiteX4-1521" fmla="*/ 2227363 w 7944236"/>
              <a:gd name="connsiteY4-1522" fmla="*/ 5967713 h 6884164"/>
              <a:gd name="connsiteX5-1523" fmla="*/ 1178148 w 7944236"/>
              <a:gd name="connsiteY5-1524" fmla="*/ 4564475 h 6884164"/>
              <a:gd name="connsiteX6-1525" fmla="*/ 202122 w 7944236"/>
              <a:gd name="connsiteY6-1526" fmla="*/ 3104412 h 6884164"/>
              <a:gd name="connsiteX7-1527" fmla="*/ 5373 w 7944236"/>
              <a:gd name="connsiteY7-1528" fmla="*/ 2213774 h 6884164"/>
              <a:gd name="connsiteX8-1529" fmla="*/ 452738 w 7944236"/>
              <a:gd name="connsiteY8-1530" fmla="*/ 992057 h 6884164"/>
              <a:gd name="connsiteX9-1531" fmla="*/ 1005171 w 7944236"/>
              <a:gd name="connsiteY9-1532" fmla="*/ 0 h 6884164"/>
              <a:gd name="connsiteX0-1533" fmla="*/ 1005171 w 7944236"/>
              <a:gd name="connsiteY0-1534" fmla="*/ 0 h 6884164"/>
              <a:gd name="connsiteX1-1535" fmla="*/ 7944236 w 7944236"/>
              <a:gd name="connsiteY1-1536" fmla="*/ 21109 h 6884164"/>
              <a:gd name="connsiteX2-1537" fmla="*/ 7944236 w 7944236"/>
              <a:gd name="connsiteY2-1538" fmla="*/ 6884164 h 6884164"/>
              <a:gd name="connsiteX3-1539" fmla="*/ 2474102 w 7944236"/>
              <a:gd name="connsiteY3-1540" fmla="*/ 6864833 h 6884164"/>
              <a:gd name="connsiteX4-1541" fmla="*/ 2227363 w 7944236"/>
              <a:gd name="connsiteY4-1542" fmla="*/ 5967713 h 6884164"/>
              <a:gd name="connsiteX5-1543" fmla="*/ 1178148 w 7944236"/>
              <a:gd name="connsiteY5-1544" fmla="*/ 4564475 h 6884164"/>
              <a:gd name="connsiteX6-1545" fmla="*/ 202122 w 7944236"/>
              <a:gd name="connsiteY6-1546" fmla="*/ 3104412 h 6884164"/>
              <a:gd name="connsiteX7-1547" fmla="*/ 5373 w 7944236"/>
              <a:gd name="connsiteY7-1548" fmla="*/ 2213774 h 6884164"/>
              <a:gd name="connsiteX8-1549" fmla="*/ 452738 w 7944236"/>
              <a:gd name="connsiteY8-1550" fmla="*/ 992057 h 6884164"/>
              <a:gd name="connsiteX9-1551" fmla="*/ 1005171 w 7944236"/>
              <a:gd name="connsiteY9-1552" fmla="*/ 0 h 6884164"/>
              <a:gd name="connsiteX0-1553" fmla="*/ 1005171 w 7944236"/>
              <a:gd name="connsiteY0-1554" fmla="*/ 0 h 6884164"/>
              <a:gd name="connsiteX1-1555" fmla="*/ 7944236 w 7944236"/>
              <a:gd name="connsiteY1-1556" fmla="*/ 21109 h 6884164"/>
              <a:gd name="connsiteX2-1557" fmla="*/ 7944236 w 7944236"/>
              <a:gd name="connsiteY2-1558" fmla="*/ 6884164 h 6884164"/>
              <a:gd name="connsiteX3-1559" fmla="*/ 2474102 w 7944236"/>
              <a:gd name="connsiteY3-1560" fmla="*/ 6864833 h 6884164"/>
              <a:gd name="connsiteX4-1561" fmla="*/ 2227363 w 7944236"/>
              <a:gd name="connsiteY4-1562" fmla="*/ 5967713 h 6884164"/>
              <a:gd name="connsiteX5-1563" fmla="*/ 1178148 w 7944236"/>
              <a:gd name="connsiteY5-1564" fmla="*/ 4564475 h 6884164"/>
              <a:gd name="connsiteX6-1565" fmla="*/ 202122 w 7944236"/>
              <a:gd name="connsiteY6-1566" fmla="*/ 3104412 h 6884164"/>
              <a:gd name="connsiteX7-1567" fmla="*/ 5373 w 7944236"/>
              <a:gd name="connsiteY7-1568" fmla="*/ 2213774 h 6884164"/>
              <a:gd name="connsiteX8-1569" fmla="*/ 452738 w 7944236"/>
              <a:gd name="connsiteY8-1570" fmla="*/ 967536 h 6884164"/>
              <a:gd name="connsiteX9-1571" fmla="*/ 1005171 w 7944236"/>
              <a:gd name="connsiteY9-1572" fmla="*/ 0 h 6884164"/>
              <a:gd name="connsiteX0-1573" fmla="*/ 962704 w 7901769"/>
              <a:gd name="connsiteY0-1574" fmla="*/ 0 h 6884164"/>
              <a:gd name="connsiteX1-1575" fmla="*/ 7901769 w 7901769"/>
              <a:gd name="connsiteY1-1576" fmla="*/ 21109 h 6884164"/>
              <a:gd name="connsiteX2-1577" fmla="*/ 7901769 w 7901769"/>
              <a:gd name="connsiteY2-1578" fmla="*/ 6884164 h 6884164"/>
              <a:gd name="connsiteX3-1579" fmla="*/ 2431635 w 7901769"/>
              <a:gd name="connsiteY3-1580" fmla="*/ 6864833 h 6884164"/>
              <a:gd name="connsiteX4-1581" fmla="*/ 2184896 w 7901769"/>
              <a:gd name="connsiteY4-1582" fmla="*/ 5967713 h 6884164"/>
              <a:gd name="connsiteX5-1583" fmla="*/ 1135681 w 7901769"/>
              <a:gd name="connsiteY5-1584" fmla="*/ 4564475 h 6884164"/>
              <a:gd name="connsiteX6-1585" fmla="*/ 159655 w 7901769"/>
              <a:gd name="connsiteY6-1586" fmla="*/ 3104412 h 6884164"/>
              <a:gd name="connsiteX7-1587" fmla="*/ 8057 w 7901769"/>
              <a:gd name="connsiteY7-1588" fmla="*/ 2213775 h 6884164"/>
              <a:gd name="connsiteX8-1589" fmla="*/ 410271 w 7901769"/>
              <a:gd name="connsiteY8-1590" fmla="*/ 967536 h 6884164"/>
              <a:gd name="connsiteX9-1591" fmla="*/ 962704 w 7901769"/>
              <a:gd name="connsiteY9-1592" fmla="*/ 0 h 6884164"/>
              <a:gd name="connsiteX0-1593" fmla="*/ 878306 w 7817371"/>
              <a:gd name="connsiteY0-1594" fmla="*/ 0 h 6884164"/>
              <a:gd name="connsiteX1-1595" fmla="*/ 7817371 w 7817371"/>
              <a:gd name="connsiteY1-1596" fmla="*/ 21109 h 6884164"/>
              <a:gd name="connsiteX2-1597" fmla="*/ 7817371 w 7817371"/>
              <a:gd name="connsiteY2-1598" fmla="*/ 6884164 h 6884164"/>
              <a:gd name="connsiteX3-1599" fmla="*/ 2347237 w 7817371"/>
              <a:gd name="connsiteY3-1600" fmla="*/ 6864833 h 6884164"/>
              <a:gd name="connsiteX4-1601" fmla="*/ 2100498 w 7817371"/>
              <a:gd name="connsiteY4-1602" fmla="*/ 5967713 h 6884164"/>
              <a:gd name="connsiteX5-1603" fmla="*/ 1051283 w 7817371"/>
              <a:gd name="connsiteY5-1604" fmla="*/ 4564475 h 6884164"/>
              <a:gd name="connsiteX6-1605" fmla="*/ 75257 w 7817371"/>
              <a:gd name="connsiteY6-1606" fmla="*/ 3104412 h 6884164"/>
              <a:gd name="connsiteX7-1607" fmla="*/ 44062 w 7817371"/>
              <a:gd name="connsiteY7-1608" fmla="*/ 2205601 h 6884164"/>
              <a:gd name="connsiteX8-1609" fmla="*/ 325873 w 7817371"/>
              <a:gd name="connsiteY8-1610" fmla="*/ 967536 h 6884164"/>
              <a:gd name="connsiteX9-1611" fmla="*/ 878306 w 7817371"/>
              <a:gd name="connsiteY9-1612" fmla="*/ 0 h 6884164"/>
              <a:gd name="connsiteX0-1613" fmla="*/ 1005171 w 7944236"/>
              <a:gd name="connsiteY0-1614" fmla="*/ 0 h 6884164"/>
              <a:gd name="connsiteX1-1615" fmla="*/ 7944236 w 7944236"/>
              <a:gd name="connsiteY1-1616" fmla="*/ 21109 h 6884164"/>
              <a:gd name="connsiteX2-1617" fmla="*/ 7944236 w 7944236"/>
              <a:gd name="connsiteY2-1618" fmla="*/ 6884164 h 6884164"/>
              <a:gd name="connsiteX3-1619" fmla="*/ 2474102 w 7944236"/>
              <a:gd name="connsiteY3-1620" fmla="*/ 6864833 h 6884164"/>
              <a:gd name="connsiteX4-1621" fmla="*/ 2227363 w 7944236"/>
              <a:gd name="connsiteY4-1622" fmla="*/ 5967713 h 6884164"/>
              <a:gd name="connsiteX5-1623" fmla="*/ 1178148 w 7944236"/>
              <a:gd name="connsiteY5-1624" fmla="*/ 4564475 h 6884164"/>
              <a:gd name="connsiteX6-1625" fmla="*/ 202122 w 7944236"/>
              <a:gd name="connsiteY6-1626" fmla="*/ 3104412 h 6884164"/>
              <a:gd name="connsiteX7-1627" fmla="*/ 5373 w 7944236"/>
              <a:gd name="connsiteY7-1628" fmla="*/ 2156560 h 6884164"/>
              <a:gd name="connsiteX8-1629" fmla="*/ 452738 w 7944236"/>
              <a:gd name="connsiteY8-1630" fmla="*/ 967536 h 6884164"/>
              <a:gd name="connsiteX9-1631" fmla="*/ 1005171 w 7944236"/>
              <a:gd name="connsiteY9-1632" fmla="*/ 0 h 6884164"/>
              <a:gd name="connsiteX0-1633" fmla="*/ 1005171 w 7944236"/>
              <a:gd name="connsiteY0-1634" fmla="*/ 0 h 6895485"/>
              <a:gd name="connsiteX1-1635" fmla="*/ 7944236 w 7944236"/>
              <a:gd name="connsiteY1-1636" fmla="*/ 21109 h 6895485"/>
              <a:gd name="connsiteX2-1637" fmla="*/ 7944236 w 7944236"/>
              <a:gd name="connsiteY2-1638" fmla="*/ 6884164 h 6895485"/>
              <a:gd name="connsiteX3-1639" fmla="*/ 2474103 w 7944236"/>
              <a:gd name="connsiteY3-1640" fmla="*/ 6895485 h 6895485"/>
              <a:gd name="connsiteX4-1641" fmla="*/ 2227363 w 7944236"/>
              <a:gd name="connsiteY4-1642" fmla="*/ 5967713 h 6895485"/>
              <a:gd name="connsiteX5-1643" fmla="*/ 1178148 w 7944236"/>
              <a:gd name="connsiteY5-1644" fmla="*/ 4564475 h 6895485"/>
              <a:gd name="connsiteX6-1645" fmla="*/ 202122 w 7944236"/>
              <a:gd name="connsiteY6-1646" fmla="*/ 3104412 h 6895485"/>
              <a:gd name="connsiteX7-1647" fmla="*/ 5373 w 7944236"/>
              <a:gd name="connsiteY7-1648" fmla="*/ 2156560 h 6895485"/>
              <a:gd name="connsiteX8-1649" fmla="*/ 452738 w 7944236"/>
              <a:gd name="connsiteY8-1650" fmla="*/ 967536 h 6895485"/>
              <a:gd name="connsiteX9-1651" fmla="*/ 1005171 w 7944236"/>
              <a:gd name="connsiteY9-1652" fmla="*/ 0 h 6895485"/>
              <a:gd name="connsiteX0-1653" fmla="*/ 1005171 w 7944236"/>
              <a:gd name="connsiteY0-1654" fmla="*/ 0 h 6895485"/>
              <a:gd name="connsiteX1-1655" fmla="*/ 7944236 w 7944236"/>
              <a:gd name="connsiteY1-1656" fmla="*/ 21109 h 6895485"/>
              <a:gd name="connsiteX2-1657" fmla="*/ 7944236 w 7944236"/>
              <a:gd name="connsiteY2-1658" fmla="*/ 6884164 h 6895485"/>
              <a:gd name="connsiteX3-1659" fmla="*/ 2474103 w 7944236"/>
              <a:gd name="connsiteY3-1660" fmla="*/ 6895485 h 6895485"/>
              <a:gd name="connsiteX4-1661" fmla="*/ 2227363 w 7944236"/>
              <a:gd name="connsiteY4-1662" fmla="*/ 5967713 h 6895485"/>
              <a:gd name="connsiteX5-1663" fmla="*/ 1178148 w 7944236"/>
              <a:gd name="connsiteY5-1664" fmla="*/ 4564475 h 6895485"/>
              <a:gd name="connsiteX6-1665" fmla="*/ 202122 w 7944236"/>
              <a:gd name="connsiteY6-1666" fmla="*/ 3104412 h 6895485"/>
              <a:gd name="connsiteX7-1667" fmla="*/ 5373 w 7944236"/>
              <a:gd name="connsiteY7-1668" fmla="*/ 2156560 h 6895485"/>
              <a:gd name="connsiteX8-1669" fmla="*/ 452738 w 7944236"/>
              <a:gd name="connsiteY8-1670" fmla="*/ 967536 h 6895485"/>
              <a:gd name="connsiteX9-1671" fmla="*/ 1005171 w 7944236"/>
              <a:gd name="connsiteY9-1672" fmla="*/ 0 h 6895485"/>
              <a:gd name="connsiteX0-1673" fmla="*/ 1005171 w 7944236"/>
              <a:gd name="connsiteY0-1674" fmla="*/ 0 h 6884164"/>
              <a:gd name="connsiteX1-1675" fmla="*/ 7944236 w 7944236"/>
              <a:gd name="connsiteY1-1676" fmla="*/ 21109 h 6884164"/>
              <a:gd name="connsiteX2-1677" fmla="*/ 7944236 w 7944236"/>
              <a:gd name="connsiteY2-1678" fmla="*/ 6884164 h 6884164"/>
              <a:gd name="connsiteX3-1679" fmla="*/ 2451527 w 7944236"/>
              <a:gd name="connsiteY3-1680" fmla="*/ 6883225 h 6884164"/>
              <a:gd name="connsiteX4-1681" fmla="*/ 2227363 w 7944236"/>
              <a:gd name="connsiteY4-1682" fmla="*/ 5967713 h 6884164"/>
              <a:gd name="connsiteX5-1683" fmla="*/ 1178148 w 7944236"/>
              <a:gd name="connsiteY5-1684" fmla="*/ 4564475 h 6884164"/>
              <a:gd name="connsiteX6-1685" fmla="*/ 202122 w 7944236"/>
              <a:gd name="connsiteY6-1686" fmla="*/ 3104412 h 6884164"/>
              <a:gd name="connsiteX7-1687" fmla="*/ 5373 w 7944236"/>
              <a:gd name="connsiteY7-1688" fmla="*/ 2156560 h 6884164"/>
              <a:gd name="connsiteX8-1689" fmla="*/ 452738 w 7944236"/>
              <a:gd name="connsiteY8-1690" fmla="*/ 967536 h 6884164"/>
              <a:gd name="connsiteX9-1691" fmla="*/ 1005171 w 7944236"/>
              <a:gd name="connsiteY9-1692" fmla="*/ 0 h 6884164"/>
              <a:gd name="connsiteX0-1693" fmla="*/ 1005171 w 7944236"/>
              <a:gd name="connsiteY0-1694" fmla="*/ 0 h 6884164"/>
              <a:gd name="connsiteX1-1695" fmla="*/ 7944236 w 7944236"/>
              <a:gd name="connsiteY1-1696" fmla="*/ 21109 h 6884164"/>
              <a:gd name="connsiteX2-1697" fmla="*/ 7944236 w 7944236"/>
              <a:gd name="connsiteY2-1698" fmla="*/ 6884164 h 6884164"/>
              <a:gd name="connsiteX3-1699" fmla="*/ 2451527 w 7944236"/>
              <a:gd name="connsiteY3-1700" fmla="*/ 6883225 h 6884164"/>
              <a:gd name="connsiteX4-1701" fmla="*/ 2227363 w 7944236"/>
              <a:gd name="connsiteY4-1702" fmla="*/ 5967713 h 6884164"/>
              <a:gd name="connsiteX5-1703" fmla="*/ 1178148 w 7944236"/>
              <a:gd name="connsiteY5-1704" fmla="*/ 4564475 h 6884164"/>
              <a:gd name="connsiteX6-1705" fmla="*/ 202122 w 7944236"/>
              <a:gd name="connsiteY6-1706" fmla="*/ 3104412 h 6884164"/>
              <a:gd name="connsiteX7-1707" fmla="*/ 5373 w 7944236"/>
              <a:gd name="connsiteY7-1708" fmla="*/ 2156560 h 6884164"/>
              <a:gd name="connsiteX8-1709" fmla="*/ 452738 w 7944236"/>
              <a:gd name="connsiteY8-1710" fmla="*/ 967536 h 6884164"/>
              <a:gd name="connsiteX9-1711" fmla="*/ 1005171 w 7944236"/>
              <a:gd name="connsiteY9-1712" fmla="*/ 0 h 6884164"/>
              <a:gd name="connsiteX0-1713" fmla="*/ 1005171 w 7944236"/>
              <a:gd name="connsiteY0-1714" fmla="*/ 0 h 6884164"/>
              <a:gd name="connsiteX1-1715" fmla="*/ 7944236 w 7944236"/>
              <a:gd name="connsiteY1-1716" fmla="*/ 21109 h 6884164"/>
              <a:gd name="connsiteX2-1717" fmla="*/ 7944236 w 7944236"/>
              <a:gd name="connsiteY2-1718" fmla="*/ 6884164 h 6884164"/>
              <a:gd name="connsiteX3-1719" fmla="*/ 2451527 w 7944236"/>
              <a:gd name="connsiteY3-1720" fmla="*/ 6883225 h 6884164"/>
              <a:gd name="connsiteX4-1721" fmla="*/ 2227363 w 7944236"/>
              <a:gd name="connsiteY4-1722" fmla="*/ 5967713 h 6884164"/>
              <a:gd name="connsiteX5-1723" fmla="*/ 1178148 w 7944236"/>
              <a:gd name="connsiteY5-1724" fmla="*/ 4564475 h 6884164"/>
              <a:gd name="connsiteX6-1725" fmla="*/ 202122 w 7944236"/>
              <a:gd name="connsiteY6-1726" fmla="*/ 3104412 h 6884164"/>
              <a:gd name="connsiteX7-1727" fmla="*/ 5373 w 7944236"/>
              <a:gd name="connsiteY7-1728" fmla="*/ 2156560 h 6884164"/>
              <a:gd name="connsiteX8-1729" fmla="*/ 452738 w 7944236"/>
              <a:gd name="connsiteY8-1730" fmla="*/ 967536 h 6884164"/>
              <a:gd name="connsiteX9-1731" fmla="*/ 1005171 w 7944236"/>
              <a:gd name="connsiteY9-1732" fmla="*/ 0 h 6884164"/>
              <a:gd name="connsiteX0-1733" fmla="*/ 1005171 w 7944236"/>
              <a:gd name="connsiteY0-1734" fmla="*/ 0 h 6884164"/>
              <a:gd name="connsiteX1-1735" fmla="*/ 7944236 w 7944236"/>
              <a:gd name="connsiteY1-1736" fmla="*/ 21109 h 6884164"/>
              <a:gd name="connsiteX2-1737" fmla="*/ 7944236 w 7944236"/>
              <a:gd name="connsiteY2-1738" fmla="*/ 6884164 h 6884164"/>
              <a:gd name="connsiteX3-1739" fmla="*/ 2440207 w 7944236"/>
              <a:gd name="connsiteY3-1740" fmla="*/ 6883226 h 6884164"/>
              <a:gd name="connsiteX4-1741" fmla="*/ 2227363 w 7944236"/>
              <a:gd name="connsiteY4-1742" fmla="*/ 5967713 h 6884164"/>
              <a:gd name="connsiteX5-1743" fmla="*/ 1178148 w 7944236"/>
              <a:gd name="connsiteY5-1744" fmla="*/ 4564475 h 6884164"/>
              <a:gd name="connsiteX6-1745" fmla="*/ 202122 w 7944236"/>
              <a:gd name="connsiteY6-1746" fmla="*/ 3104412 h 6884164"/>
              <a:gd name="connsiteX7-1747" fmla="*/ 5373 w 7944236"/>
              <a:gd name="connsiteY7-1748" fmla="*/ 2156560 h 6884164"/>
              <a:gd name="connsiteX8-1749" fmla="*/ 452738 w 7944236"/>
              <a:gd name="connsiteY8-1750" fmla="*/ 967536 h 6884164"/>
              <a:gd name="connsiteX9-1751" fmla="*/ 1005171 w 7944236"/>
              <a:gd name="connsiteY9-1752" fmla="*/ 0 h 6884164"/>
              <a:gd name="connsiteX0-1753" fmla="*/ 1005171 w 7944236"/>
              <a:gd name="connsiteY0-1754" fmla="*/ 0 h 6889363"/>
              <a:gd name="connsiteX1-1755" fmla="*/ 7944236 w 7944236"/>
              <a:gd name="connsiteY1-1756" fmla="*/ 21109 h 6889363"/>
              <a:gd name="connsiteX2-1757" fmla="*/ 7944236 w 7944236"/>
              <a:gd name="connsiteY2-1758" fmla="*/ 6884164 h 6889363"/>
              <a:gd name="connsiteX3-1759" fmla="*/ 2440207 w 7944236"/>
              <a:gd name="connsiteY3-1760" fmla="*/ 6889363 h 6889363"/>
              <a:gd name="connsiteX4-1761" fmla="*/ 2227363 w 7944236"/>
              <a:gd name="connsiteY4-1762" fmla="*/ 5967713 h 6889363"/>
              <a:gd name="connsiteX5-1763" fmla="*/ 1178148 w 7944236"/>
              <a:gd name="connsiteY5-1764" fmla="*/ 4564475 h 6889363"/>
              <a:gd name="connsiteX6-1765" fmla="*/ 202122 w 7944236"/>
              <a:gd name="connsiteY6-1766" fmla="*/ 3104412 h 6889363"/>
              <a:gd name="connsiteX7-1767" fmla="*/ 5373 w 7944236"/>
              <a:gd name="connsiteY7-1768" fmla="*/ 2156560 h 6889363"/>
              <a:gd name="connsiteX8-1769" fmla="*/ 452738 w 7944236"/>
              <a:gd name="connsiteY8-1770" fmla="*/ 967536 h 6889363"/>
              <a:gd name="connsiteX9-1771" fmla="*/ 1005171 w 7944236"/>
              <a:gd name="connsiteY9-1772" fmla="*/ 0 h 6889363"/>
              <a:gd name="connsiteX0-1773" fmla="*/ 1005171 w 7947067"/>
              <a:gd name="connsiteY0-1774" fmla="*/ 0 h 6889363"/>
              <a:gd name="connsiteX1-1775" fmla="*/ 7944236 w 7947067"/>
              <a:gd name="connsiteY1-1776" fmla="*/ 21109 h 6889363"/>
              <a:gd name="connsiteX2-1777" fmla="*/ 7947067 w 7947067"/>
              <a:gd name="connsiteY2-1778" fmla="*/ 6887234 h 6889363"/>
              <a:gd name="connsiteX3-1779" fmla="*/ 2440207 w 7947067"/>
              <a:gd name="connsiteY3-1780" fmla="*/ 6889363 h 6889363"/>
              <a:gd name="connsiteX4-1781" fmla="*/ 2227363 w 7947067"/>
              <a:gd name="connsiteY4-1782" fmla="*/ 5967713 h 6889363"/>
              <a:gd name="connsiteX5-1783" fmla="*/ 1178148 w 7947067"/>
              <a:gd name="connsiteY5-1784" fmla="*/ 4564475 h 6889363"/>
              <a:gd name="connsiteX6-1785" fmla="*/ 202122 w 7947067"/>
              <a:gd name="connsiteY6-1786" fmla="*/ 3104412 h 6889363"/>
              <a:gd name="connsiteX7-1787" fmla="*/ 5373 w 7947067"/>
              <a:gd name="connsiteY7-1788" fmla="*/ 2156560 h 6889363"/>
              <a:gd name="connsiteX8-1789" fmla="*/ 452738 w 7947067"/>
              <a:gd name="connsiteY8-1790" fmla="*/ 967536 h 6889363"/>
              <a:gd name="connsiteX9-1791" fmla="*/ 1005171 w 7947067"/>
              <a:gd name="connsiteY9-1792" fmla="*/ 0 h 6889363"/>
              <a:gd name="connsiteX0-1793" fmla="*/ 1005171 w 9498939"/>
              <a:gd name="connsiteY0-1794" fmla="*/ 0 h 6889363"/>
              <a:gd name="connsiteX1-1795" fmla="*/ 9498939 w 9498939"/>
              <a:gd name="connsiteY1-1796" fmla="*/ 21109 h 6889363"/>
              <a:gd name="connsiteX2-1797" fmla="*/ 7947067 w 9498939"/>
              <a:gd name="connsiteY2-1798" fmla="*/ 6887234 h 6889363"/>
              <a:gd name="connsiteX3-1799" fmla="*/ 2440207 w 9498939"/>
              <a:gd name="connsiteY3-1800" fmla="*/ 6889363 h 6889363"/>
              <a:gd name="connsiteX4-1801" fmla="*/ 2227363 w 9498939"/>
              <a:gd name="connsiteY4-1802" fmla="*/ 5967713 h 6889363"/>
              <a:gd name="connsiteX5-1803" fmla="*/ 1178148 w 9498939"/>
              <a:gd name="connsiteY5-1804" fmla="*/ 4564475 h 6889363"/>
              <a:gd name="connsiteX6-1805" fmla="*/ 202122 w 9498939"/>
              <a:gd name="connsiteY6-1806" fmla="*/ 3104412 h 6889363"/>
              <a:gd name="connsiteX7-1807" fmla="*/ 5373 w 9498939"/>
              <a:gd name="connsiteY7-1808" fmla="*/ 2156560 h 6889363"/>
              <a:gd name="connsiteX8-1809" fmla="*/ 452738 w 9498939"/>
              <a:gd name="connsiteY8-1810" fmla="*/ 967536 h 6889363"/>
              <a:gd name="connsiteX9-1811" fmla="*/ 1005171 w 9498939"/>
              <a:gd name="connsiteY9-1812" fmla="*/ 0 h 6889363"/>
              <a:gd name="connsiteX0-1813" fmla="*/ 1005171 w 9501770"/>
              <a:gd name="connsiteY0-1814" fmla="*/ 0 h 6903601"/>
              <a:gd name="connsiteX1-1815" fmla="*/ 9498939 w 9501770"/>
              <a:gd name="connsiteY1-1816" fmla="*/ 21109 h 6903601"/>
              <a:gd name="connsiteX2-1817" fmla="*/ 9501770 w 9501770"/>
              <a:gd name="connsiteY2-1818" fmla="*/ 6903601 h 6903601"/>
              <a:gd name="connsiteX3-1819" fmla="*/ 2440207 w 9501770"/>
              <a:gd name="connsiteY3-1820" fmla="*/ 6889363 h 6903601"/>
              <a:gd name="connsiteX4-1821" fmla="*/ 2227363 w 9501770"/>
              <a:gd name="connsiteY4-1822" fmla="*/ 5967713 h 6903601"/>
              <a:gd name="connsiteX5-1823" fmla="*/ 1178148 w 9501770"/>
              <a:gd name="connsiteY5-1824" fmla="*/ 4564475 h 6903601"/>
              <a:gd name="connsiteX6-1825" fmla="*/ 202122 w 9501770"/>
              <a:gd name="connsiteY6-1826" fmla="*/ 3104412 h 6903601"/>
              <a:gd name="connsiteX7-1827" fmla="*/ 5373 w 9501770"/>
              <a:gd name="connsiteY7-1828" fmla="*/ 2156560 h 6903601"/>
              <a:gd name="connsiteX8-1829" fmla="*/ 452738 w 9501770"/>
              <a:gd name="connsiteY8-1830" fmla="*/ 967536 h 6903601"/>
              <a:gd name="connsiteX9-1831" fmla="*/ 1005171 w 9501770"/>
              <a:gd name="connsiteY9-1832" fmla="*/ 0 h 6903601"/>
              <a:gd name="connsiteX0-1833" fmla="*/ 1005171 w 9501770"/>
              <a:gd name="connsiteY0-1834" fmla="*/ 0 h 6903601"/>
              <a:gd name="connsiteX1-1835" fmla="*/ 9498939 w 9501770"/>
              <a:gd name="connsiteY1-1836" fmla="*/ 21109 h 6903601"/>
              <a:gd name="connsiteX2-1837" fmla="*/ 9501770 w 9501770"/>
              <a:gd name="connsiteY2-1838" fmla="*/ 6903601 h 6903601"/>
              <a:gd name="connsiteX3-1839" fmla="*/ 2440207 w 9501770"/>
              <a:gd name="connsiteY3-1840" fmla="*/ 6889363 h 6903601"/>
              <a:gd name="connsiteX4-1841" fmla="*/ 2227363 w 9501770"/>
              <a:gd name="connsiteY4-1842" fmla="*/ 5967713 h 6903601"/>
              <a:gd name="connsiteX5-1843" fmla="*/ 1178148 w 9501770"/>
              <a:gd name="connsiteY5-1844" fmla="*/ 4564475 h 6903601"/>
              <a:gd name="connsiteX6-1845" fmla="*/ 202122 w 9501770"/>
              <a:gd name="connsiteY6-1846" fmla="*/ 3104412 h 6903601"/>
              <a:gd name="connsiteX7-1847" fmla="*/ 5373 w 9501770"/>
              <a:gd name="connsiteY7-1848" fmla="*/ 2156560 h 6903601"/>
              <a:gd name="connsiteX8-1849" fmla="*/ 452738 w 9501770"/>
              <a:gd name="connsiteY8-1850" fmla="*/ 967536 h 6903601"/>
              <a:gd name="connsiteX9-1851" fmla="*/ 1005171 w 9501770"/>
              <a:gd name="connsiteY9-1852" fmla="*/ 0 h 6903601"/>
              <a:gd name="connsiteX0-1853" fmla="*/ 1005171 w 9501770"/>
              <a:gd name="connsiteY0-1854" fmla="*/ 0 h 6903601"/>
              <a:gd name="connsiteX1-1855" fmla="*/ 9483845 w 9501770"/>
              <a:gd name="connsiteY1-1856" fmla="*/ 70208 h 6903601"/>
              <a:gd name="connsiteX2-1857" fmla="*/ 9501770 w 9501770"/>
              <a:gd name="connsiteY2-1858" fmla="*/ 6903601 h 6903601"/>
              <a:gd name="connsiteX3-1859" fmla="*/ 2440207 w 9501770"/>
              <a:gd name="connsiteY3-1860" fmla="*/ 6889363 h 6903601"/>
              <a:gd name="connsiteX4-1861" fmla="*/ 2227363 w 9501770"/>
              <a:gd name="connsiteY4-1862" fmla="*/ 5967713 h 6903601"/>
              <a:gd name="connsiteX5-1863" fmla="*/ 1178148 w 9501770"/>
              <a:gd name="connsiteY5-1864" fmla="*/ 4564475 h 6903601"/>
              <a:gd name="connsiteX6-1865" fmla="*/ 202122 w 9501770"/>
              <a:gd name="connsiteY6-1866" fmla="*/ 3104412 h 6903601"/>
              <a:gd name="connsiteX7-1867" fmla="*/ 5373 w 9501770"/>
              <a:gd name="connsiteY7-1868" fmla="*/ 2156560 h 6903601"/>
              <a:gd name="connsiteX8-1869" fmla="*/ 452738 w 9501770"/>
              <a:gd name="connsiteY8-1870" fmla="*/ 967536 h 6903601"/>
              <a:gd name="connsiteX9-1871" fmla="*/ 1005171 w 9501770"/>
              <a:gd name="connsiteY9-1872" fmla="*/ 0 h 6903601"/>
              <a:gd name="connsiteX0-1873" fmla="*/ 1005171 w 9501770"/>
              <a:gd name="connsiteY0-1874" fmla="*/ 0 h 6903601"/>
              <a:gd name="connsiteX1-1875" fmla="*/ 9483845 w 9501770"/>
              <a:gd name="connsiteY1-1876" fmla="*/ 37475 h 6903601"/>
              <a:gd name="connsiteX2-1877" fmla="*/ 9501770 w 9501770"/>
              <a:gd name="connsiteY2-1878" fmla="*/ 6903601 h 6903601"/>
              <a:gd name="connsiteX3-1879" fmla="*/ 2440207 w 9501770"/>
              <a:gd name="connsiteY3-1880" fmla="*/ 6889363 h 6903601"/>
              <a:gd name="connsiteX4-1881" fmla="*/ 2227363 w 9501770"/>
              <a:gd name="connsiteY4-1882" fmla="*/ 5967713 h 6903601"/>
              <a:gd name="connsiteX5-1883" fmla="*/ 1178148 w 9501770"/>
              <a:gd name="connsiteY5-1884" fmla="*/ 4564475 h 6903601"/>
              <a:gd name="connsiteX6-1885" fmla="*/ 202122 w 9501770"/>
              <a:gd name="connsiteY6-1886" fmla="*/ 3104412 h 6903601"/>
              <a:gd name="connsiteX7-1887" fmla="*/ 5373 w 9501770"/>
              <a:gd name="connsiteY7-1888" fmla="*/ 2156560 h 6903601"/>
              <a:gd name="connsiteX8-1889" fmla="*/ 452738 w 9501770"/>
              <a:gd name="connsiteY8-1890" fmla="*/ 967536 h 6903601"/>
              <a:gd name="connsiteX9-1891" fmla="*/ 1005171 w 9501770"/>
              <a:gd name="connsiteY9-1892" fmla="*/ 0 h 6903601"/>
              <a:gd name="connsiteX0-1893" fmla="*/ 1005171 w 9483849"/>
              <a:gd name="connsiteY0-1894" fmla="*/ 0 h 6889363"/>
              <a:gd name="connsiteX1-1895" fmla="*/ 9483845 w 9483849"/>
              <a:gd name="connsiteY1-1896" fmla="*/ 37475 h 6889363"/>
              <a:gd name="connsiteX2-1897" fmla="*/ 9414036 w 9483849"/>
              <a:gd name="connsiteY2-1898" fmla="*/ 6799264 h 6889363"/>
              <a:gd name="connsiteX3-1899" fmla="*/ 2440207 w 9483849"/>
              <a:gd name="connsiteY3-1900" fmla="*/ 6889363 h 6889363"/>
              <a:gd name="connsiteX4-1901" fmla="*/ 2227363 w 9483849"/>
              <a:gd name="connsiteY4-1902" fmla="*/ 5967713 h 6889363"/>
              <a:gd name="connsiteX5-1903" fmla="*/ 1178148 w 9483849"/>
              <a:gd name="connsiteY5-1904" fmla="*/ 4564475 h 6889363"/>
              <a:gd name="connsiteX6-1905" fmla="*/ 202122 w 9483849"/>
              <a:gd name="connsiteY6-1906" fmla="*/ 3104412 h 6889363"/>
              <a:gd name="connsiteX7-1907" fmla="*/ 5373 w 9483849"/>
              <a:gd name="connsiteY7-1908" fmla="*/ 2156560 h 6889363"/>
              <a:gd name="connsiteX8-1909" fmla="*/ 452738 w 9483849"/>
              <a:gd name="connsiteY8-1910" fmla="*/ 967536 h 6889363"/>
              <a:gd name="connsiteX9-1911" fmla="*/ 1005171 w 9483849"/>
              <a:gd name="connsiteY9-1912" fmla="*/ 0 h 6889363"/>
              <a:gd name="connsiteX0-1913" fmla="*/ 1005171 w 9483853"/>
              <a:gd name="connsiteY0-1914" fmla="*/ 0 h 6889363"/>
              <a:gd name="connsiteX1-1915" fmla="*/ 9483845 w 9483853"/>
              <a:gd name="connsiteY1-1916" fmla="*/ 37475 h 6889363"/>
              <a:gd name="connsiteX2-1917" fmla="*/ 9462149 w 9483853"/>
              <a:gd name="connsiteY2-1918" fmla="*/ 6882120 h 6889363"/>
              <a:gd name="connsiteX3-1919" fmla="*/ 2440207 w 9483853"/>
              <a:gd name="connsiteY3-1920" fmla="*/ 6889363 h 6889363"/>
              <a:gd name="connsiteX4-1921" fmla="*/ 2227363 w 9483853"/>
              <a:gd name="connsiteY4-1922" fmla="*/ 5967713 h 6889363"/>
              <a:gd name="connsiteX5-1923" fmla="*/ 1178148 w 9483853"/>
              <a:gd name="connsiteY5-1924" fmla="*/ 4564475 h 6889363"/>
              <a:gd name="connsiteX6-1925" fmla="*/ 202122 w 9483853"/>
              <a:gd name="connsiteY6-1926" fmla="*/ 3104412 h 6889363"/>
              <a:gd name="connsiteX7-1927" fmla="*/ 5373 w 9483853"/>
              <a:gd name="connsiteY7-1928" fmla="*/ 2156560 h 6889363"/>
              <a:gd name="connsiteX8-1929" fmla="*/ 452738 w 9483853"/>
              <a:gd name="connsiteY8-1930" fmla="*/ 967536 h 6889363"/>
              <a:gd name="connsiteX9-1931" fmla="*/ 1005171 w 9483853"/>
              <a:gd name="connsiteY9-1932" fmla="*/ 0 h 6889363"/>
              <a:gd name="connsiteX0-1933" fmla="*/ 1005171 w 9483868"/>
              <a:gd name="connsiteY0-1934" fmla="*/ 0 h 6889363"/>
              <a:gd name="connsiteX1-1935" fmla="*/ 9483845 w 9483868"/>
              <a:gd name="connsiteY1-1936" fmla="*/ 37475 h 6889363"/>
              <a:gd name="connsiteX2-1937" fmla="*/ 9462149 w 9483868"/>
              <a:gd name="connsiteY2-1938" fmla="*/ 6882120 h 6889363"/>
              <a:gd name="connsiteX3-1939" fmla="*/ 2440207 w 9483868"/>
              <a:gd name="connsiteY3-1940" fmla="*/ 6889363 h 6889363"/>
              <a:gd name="connsiteX4-1941" fmla="*/ 2227363 w 9483868"/>
              <a:gd name="connsiteY4-1942" fmla="*/ 5967713 h 6889363"/>
              <a:gd name="connsiteX5-1943" fmla="*/ 1178148 w 9483868"/>
              <a:gd name="connsiteY5-1944" fmla="*/ 4564475 h 6889363"/>
              <a:gd name="connsiteX6-1945" fmla="*/ 202122 w 9483868"/>
              <a:gd name="connsiteY6-1946" fmla="*/ 3104412 h 6889363"/>
              <a:gd name="connsiteX7-1947" fmla="*/ 5373 w 9483868"/>
              <a:gd name="connsiteY7-1948" fmla="*/ 2156560 h 6889363"/>
              <a:gd name="connsiteX8-1949" fmla="*/ 452738 w 9483868"/>
              <a:gd name="connsiteY8-1950" fmla="*/ 967536 h 6889363"/>
              <a:gd name="connsiteX9-1951" fmla="*/ 1005171 w 9483868"/>
              <a:gd name="connsiteY9-1952" fmla="*/ 0 h 6889363"/>
              <a:gd name="connsiteX0-1953" fmla="*/ 1005171 w 9466926"/>
              <a:gd name="connsiteY0-1954" fmla="*/ 0 h 6889363"/>
              <a:gd name="connsiteX1-1955" fmla="*/ 9466865 w 9466926"/>
              <a:gd name="connsiteY1-1956" fmla="*/ 86575 h 6889363"/>
              <a:gd name="connsiteX2-1957" fmla="*/ 9462149 w 9466926"/>
              <a:gd name="connsiteY2-1958" fmla="*/ 6882120 h 6889363"/>
              <a:gd name="connsiteX3-1959" fmla="*/ 2440207 w 9466926"/>
              <a:gd name="connsiteY3-1960" fmla="*/ 6889363 h 6889363"/>
              <a:gd name="connsiteX4-1961" fmla="*/ 2227363 w 9466926"/>
              <a:gd name="connsiteY4-1962" fmla="*/ 5967713 h 6889363"/>
              <a:gd name="connsiteX5-1963" fmla="*/ 1178148 w 9466926"/>
              <a:gd name="connsiteY5-1964" fmla="*/ 4564475 h 6889363"/>
              <a:gd name="connsiteX6-1965" fmla="*/ 202122 w 9466926"/>
              <a:gd name="connsiteY6-1966" fmla="*/ 3104412 h 6889363"/>
              <a:gd name="connsiteX7-1967" fmla="*/ 5373 w 9466926"/>
              <a:gd name="connsiteY7-1968" fmla="*/ 2156560 h 6889363"/>
              <a:gd name="connsiteX8-1969" fmla="*/ 452738 w 9466926"/>
              <a:gd name="connsiteY8-1970" fmla="*/ 967536 h 6889363"/>
              <a:gd name="connsiteX9-1971" fmla="*/ 1005171 w 9466926"/>
              <a:gd name="connsiteY9-1972" fmla="*/ 0 h 6889363"/>
              <a:gd name="connsiteX0-1973" fmla="*/ 1005171 w 9462149"/>
              <a:gd name="connsiteY0-1974" fmla="*/ 0 h 6889363"/>
              <a:gd name="connsiteX1-1975" fmla="*/ 9458375 w 9462149"/>
              <a:gd name="connsiteY1-1976" fmla="*/ 34407 h 6889363"/>
              <a:gd name="connsiteX2-1977" fmla="*/ 9462149 w 9462149"/>
              <a:gd name="connsiteY2-1978" fmla="*/ 6882120 h 6889363"/>
              <a:gd name="connsiteX3-1979" fmla="*/ 2440207 w 9462149"/>
              <a:gd name="connsiteY3-1980" fmla="*/ 6889363 h 6889363"/>
              <a:gd name="connsiteX4-1981" fmla="*/ 2227363 w 9462149"/>
              <a:gd name="connsiteY4-1982" fmla="*/ 5967713 h 6889363"/>
              <a:gd name="connsiteX5-1983" fmla="*/ 1178148 w 9462149"/>
              <a:gd name="connsiteY5-1984" fmla="*/ 4564475 h 6889363"/>
              <a:gd name="connsiteX6-1985" fmla="*/ 202122 w 9462149"/>
              <a:gd name="connsiteY6-1986" fmla="*/ 3104412 h 6889363"/>
              <a:gd name="connsiteX7-1987" fmla="*/ 5373 w 9462149"/>
              <a:gd name="connsiteY7-1988" fmla="*/ 2156560 h 6889363"/>
              <a:gd name="connsiteX8-1989" fmla="*/ 452738 w 9462149"/>
              <a:gd name="connsiteY8-1990" fmla="*/ 967536 h 6889363"/>
              <a:gd name="connsiteX9-1991" fmla="*/ 1005171 w 9462149"/>
              <a:gd name="connsiteY9-1992" fmla="*/ 0 h 6889363"/>
              <a:gd name="connsiteX0-1993" fmla="*/ 1005171 w 9462149"/>
              <a:gd name="connsiteY0-1994" fmla="*/ 0 h 6889363"/>
              <a:gd name="connsiteX1-1995" fmla="*/ 9458375 w 9462149"/>
              <a:gd name="connsiteY1-1996" fmla="*/ 34407 h 6889363"/>
              <a:gd name="connsiteX2-1997" fmla="*/ 9462149 w 9462149"/>
              <a:gd name="connsiteY2-1998" fmla="*/ 6882120 h 6889363"/>
              <a:gd name="connsiteX3-1999" fmla="*/ 2437377 w 9462149"/>
              <a:gd name="connsiteY3-2000" fmla="*/ 6889363 h 6889363"/>
              <a:gd name="connsiteX4-2001" fmla="*/ 2227363 w 9462149"/>
              <a:gd name="connsiteY4-2002" fmla="*/ 5967713 h 6889363"/>
              <a:gd name="connsiteX5-2003" fmla="*/ 1178148 w 9462149"/>
              <a:gd name="connsiteY5-2004" fmla="*/ 4564475 h 6889363"/>
              <a:gd name="connsiteX6-2005" fmla="*/ 202122 w 9462149"/>
              <a:gd name="connsiteY6-2006" fmla="*/ 3104412 h 6889363"/>
              <a:gd name="connsiteX7-2007" fmla="*/ 5373 w 9462149"/>
              <a:gd name="connsiteY7-2008" fmla="*/ 2156560 h 6889363"/>
              <a:gd name="connsiteX8-2009" fmla="*/ 452738 w 9462149"/>
              <a:gd name="connsiteY8-2010" fmla="*/ 967536 h 6889363"/>
              <a:gd name="connsiteX9-2011" fmla="*/ 1005171 w 9462149"/>
              <a:gd name="connsiteY9-2012" fmla="*/ 0 h 6889363"/>
              <a:gd name="connsiteX0-2013" fmla="*/ 1005171 w 9462149"/>
              <a:gd name="connsiteY0-2014" fmla="*/ 2605 h 6891968"/>
              <a:gd name="connsiteX1-2015" fmla="*/ 9458376 w 9462149"/>
              <a:gd name="connsiteY1-2016" fmla="*/ 0 h 6891968"/>
              <a:gd name="connsiteX2-2017" fmla="*/ 9462149 w 9462149"/>
              <a:gd name="connsiteY2-2018" fmla="*/ 6884725 h 6891968"/>
              <a:gd name="connsiteX3-2019" fmla="*/ 2437377 w 9462149"/>
              <a:gd name="connsiteY3-2020" fmla="*/ 6891968 h 6891968"/>
              <a:gd name="connsiteX4-2021" fmla="*/ 2227363 w 9462149"/>
              <a:gd name="connsiteY4-2022" fmla="*/ 5970318 h 6891968"/>
              <a:gd name="connsiteX5-2023" fmla="*/ 1178148 w 9462149"/>
              <a:gd name="connsiteY5-2024" fmla="*/ 4567080 h 6891968"/>
              <a:gd name="connsiteX6-2025" fmla="*/ 202122 w 9462149"/>
              <a:gd name="connsiteY6-2026" fmla="*/ 3107017 h 6891968"/>
              <a:gd name="connsiteX7-2027" fmla="*/ 5373 w 9462149"/>
              <a:gd name="connsiteY7-2028" fmla="*/ 2159165 h 6891968"/>
              <a:gd name="connsiteX8-2029" fmla="*/ 452738 w 9462149"/>
              <a:gd name="connsiteY8-2030" fmla="*/ 970141 h 6891968"/>
              <a:gd name="connsiteX9-2031" fmla="*/ 1005171 w 9462149"/>
              <a:gd name="connsiteY9-2032" fmla="*/ 2605 h 6891968"/>
              <a:gd name="connsiteX0-2033" fmla="*/ 993851 w 9462149"/>
              <a:gd name="connsiteY0-2034" fmla="*/ 5689 h 6891968"/>
              <a:gd name="connsiteX1-2035" fmla="*/ 9458376 w 9462149"/>
              <a:gd name="connsiteY1-2036" fmla="*/ 0 h 6891968"/>
              <a:gd name="connsiteX2-2037" fmla="*/ 9462149 w 9462149"/>
              <a:gd name="connsiteY2-2038" fmla="*/ 6884725 h 6891968"/>
              <a:gd name="connsiteX3-2039" fmla="*/ 2437377 w 9462149"/>
              <a:gd name="connsiteY3-2040" fmla="*/ 6891968 h 6891968"/>
              <a:gd name="connsiteX4-2041" fmla="*/ 2227363 w 9462149"/>
              <a:gd name="connsiteY4-2042" fmla="*/ 5970318 h 6891968"/>
              <a:gd name="connsiteX5-2043" fmla="*/ 1178148 w 9462149"/>
              <a:gd name="connsiteY5-2044" fmla="*/ 4567080 h 6891968"/>
              <a:gd name="connsiteX6-2045" fmla="*/ 202122 w 9462149"/>
              <a:gd name="connsiteY6-2046" fmla="*/ 3107017 h 6891968"/>
              <a:gd name="connsiteX7-2047" fmla="*/ 5373 w 9462149"/>
              <a:gd name="connsiteY7-2048" fmla="*/ 2159165 h 6891968"/>
              <a:gd name="connsiteX8-2049" fmla="*/ 452738 w 9462149"/>
              <a:gd name="connsiteY8-2050" fmla="*/ 970141 h 6891968"/>
              <a:gd name="connsiteX9-2051" fmla="*/ 993851 w 9462149"/>
              <a:gd name="connsiteY9-2052" fmla="*/ 5689 h 6891968"/>
              <a:gd name="connsiteX0-2053" fmla="*/ 996680 w 9462149"/>
              <a:gd name="connsiteY0-2054" fmla="*/ 2605 h 6891968"/>
              <a:gd name="connsiteX1-2055" fmla="*/ 9458376 w 9462149"/>
              <a:gd name="connsiteY1-2056" fmla="*/ 0 h 6891968"/>
              <a:gd name="connsiteX2-2057" fmla="*/ 9462149 w 9462149"/>
              <a:gd name="connsiteY2-2058" fmla="*/ 6884725 h 6891968"/>
              <a:gd name="connsiteX3-2059" fmla="*/ 2437377 w 9462149"/>
              <a:gd name="connsiteY3-2060" fmla="*/ 6891968 h 6891968"/>
              <a:gd name="connsiteX4-2061" fmla="*/ 2227363 w 9462149"/>
              <a:gd name="connsiteY4-2062" fmla="*/ 5970318 h 6891968"/>
              <a:gd name="connsiteX5-2063" fmla="*/ 1178148 w 9462149"/>
              <a:gd name="connsiteY5-2064" fmla="*/ 4567080 h 6891968"/>
              <a:gd name="connsiteX6-2065" fmla="*/ 202122 w 9462149"/>
              <a:gd name="connsiteY6-2066" fmla="*/ 3107017 h 6891968"/>
              <a:gd name="connsiteX7-2067" fmla="*/ 5373 w 9462149"/>
              <a:gd name="connsiteY7-2068" fmla="*/ 2159165 h 6891968"/>
              <a:gd name="connsiteX8-2069" fmla="*/ 452738 w 9462149"/>
              <a:gd name="connsiteY8-2070" fmla="*/ 970141 h 6891968"/>
              <a:gd name="connsiteX9-2071" fmla="*/ 996680 w 9462149"/>
              <a:gd name="connsiteY9-2072" fmla="*/ 2605 h 6891968"/>
              <a:gd name="connsiteX0-2073" fmla="*/ 985360 w 9462149"/>
              <a:gd name="connsiteY0-2074" fmla="*/ 2605 h 6891968"/>
              <a:gd name="connsiteX1-2075" fmla="*/ 9458376 w 9462149"/>
              <a:gd name="connsiteY1-2076" fmla="*/ 0 h 6891968"/>
              <a:gd name="connsiteX2-2077" fmla="*/ 9462149 w 9462149"/>
              <a:gd name="connsiteY2-2078" fmla="*/ 6884725 h 6891968"/>
              <a:gd name="connsiteX3-2079" fmla="*/ 2437377 w 9462149"/>
              <a:gd name="connsiteY3-2080" fmla="*/ 6891968 h 6891968"/>
              <a:gd name="connsiteX4-2081" fmla="*/ 2227363 w 9462149"/>
              <a:gd name="connsiteY4-2082" fmla="*/ 5970318 h 6891968"/>
              <a:gd name="connsiteX5-2083" fmla="*/ 1178148 w 9462149"/>
              <a:gd name="connsiteY5-2084" fmla="*/ 4567080 h 6891968"/>
              <a:gd name="connsiteX6-2085" fmla="*/ 202122 w 9462149"/>
              <a:gd name="connsiteY6-2086" fmla="*/ 3107017 h 6891968"/>
              <a:gd name="connsiteX7-2087" fmla="*/ 5373 w 9462149"/>
              <a:gd name="connsiteY7-2088" fmla="*/ 2159165 h 6891968"/>
              <a:gd name="connsiteX8-2089" fmla="*/ 452738 w 9462149"/>
              <a:gd name="connsiteY8-2090" fmla="*/ 970141 h 6891968"/>
              <a:gd name="connsiteX9-2091" fmla="*/ 985360 w 9462149"/>
              <a:gd name="connsiteY9-2092" fmla="*/ 2605 h 6891968"/>
              <a:gd name="connsiteX0-2093" fmla="*/ 985360 w 9466927"/>
              <a:gd name="connsiteY0-2094" fmla="*/ 0 h 6889363"/>
              <a:gd name="connsiteX1-2095" fmla="*/ 9466866 w 9466927"/>
              <a:gd name="connsiteY1-2096" fmla="*/ 3564 h 6889363"/>
              <a:gd name="connsiteX2-2097" fmla="*/ 9462149 w 9466927"/>
              <a:gd name="connsiteY2-2098" fmla="*/ 6882120 h 6889363"/>
              <a:gd name="connsiteX3-2099" fmla="*/ 2437377 w 9466927"/>
              <a:gd name="connsiteY3-2100" fmla="*/ 6889363 h 6889363"/>
              <a:gd name="connsiteX4-2101" fmla="*/ 2227363 w 9466927"/>
              <a:gd name="connsiteY4-2102" fmla="*/ 5967713 h 6889363"/>
              <a:gd name="connsiteX5-2103" fmla="*/ 1178148 w 9466927"/>
              <a:gd name="connsiteY5-2104" fmla="*/ 4564475 h 6889363"/>
              <a:gd name="connsiteX6-2105" fmla="*/ 202122 w 9466927"/>
              <a:gd name="connsiteY6-2106" fmla="*/ 3104412 h 6889363"/>
              <a:gd name="connsiteX7-2107" fmla="*/ 5373 w 9466927"/>
              <a:gd name="connsiteY7-2108" fmla="*/ 2156560 h 6889363"/>
              <a:gd name="connsiteX8-2109" fmla="*/ 452738 w 9466927"/>
              <a:gd name="connsiteY8-2110" fmla="*/ 967536 h 6889363"/>
              <a:gd name="connsiteX9-2111" fmla="*/ 985360 w 9466927"/>
              <a:gd name="connsiteY9-2112" fmla="*/ 0 h 6889363"/>
              <a:gd name="connsiteX0-2113" fmla="*/ 985360 w 9473470"/>
              <a:gd name="connsiteY0-2114" fmla="*/ 0 h 6889363"/>
              <a:gd name="connsiteX1-2115" fmla="*/ 9466866 w 9473470"/>
              <a:gd name="connsiteY1-2116" fmla="*/ 3564 h 6889363"/>
              <a:gd name="connsiteX2-2117" fmla="*/ 9473470 w 9473470"/>
              <a:gd name="connsiteY2-2118" fmla="*/ 6869783 h 6889363"/>
              <a:gd name="connsiteX3-2119" fmla="*/ 2437377 w 9473470"/>
              <a:gd name="connsiteY3-2120" fmla="*/ 6889363 h 6889363"/>
              <a:gd name="connsiteX4-2121" fmla="*/ 2227363 w 9473470"/>
              <a:gd name="connsiteY4-2122" fmla="*/ 5967713 h 6889363"/>
              <a:gd name="connsiteX5-2123" fmla="*/ 1178148 w 9473470"/>
              <a:gd name="connsiteY5-2124" fmla="*/ 4564475 h 6889363"/>
              <a:gd name="connsiteX6-2125" fmla="*/ 202122 w 9473470"/>
              <a:gd name="connsiteY6-2126" fmla="*/ 3104412 h 6889363"/>
              <a:gd name="connsiteX7-2127" fmla="*/ 5373 w 9473470"/>
              <a:gd name="connsiteY7-2128" fmla="*/ 2156560 h 6889363"/>
              <a:gd name="connsiteX8-2129" fmla="*/ 452738 w 9473470"/>
              <a:gd name="connsiteY8-2130" fmla="*/ 967536 h 6889363"/>
              <a:gd name="connsiteX9-2131" fmla="*/ 985360 w 9473470"/>
              <a:gd name="connsiteY9-2132" fmla="*/ 0 h 6889363"/>
              <a:gd name="connsiteX0-2133" fmla="*/ 985360 w 9473470"/>
              <a:gd name="connsiteY0-2134" fmla="*/ 0 h 6894457"/>
              <a:gd name="connsiteX1-2135" fmla="*/ 9466866 w 9473470"/>
              <a:gd name="connsiteY1-2136" fmla="*/ 3564 h 6894457"/>
              <a:gd name="connsiteX2-2137" fmla="*/ 9473470 w 9473470"/>
              <a:gd name="connsiteY2-2138" fmla="*/ 6894457 h 6894457"/>
              <a:gd name="connsiteX3-2139" fmla="*/ 2437377 w 9473470"/>
              <a:gd name="connsiteY3-2140" fmla="*/ 6889363 h 6894457"/>
              <a:gd name="connsiteX4-2141" fmla="*/ 2227363 w 9473470"/>
              <a:gd name="connsiteY4-2142" fmla="*/ 5967713 h 6894457"/>
              <a:gd name="connsiteX5-2143" fmla="*/ 1178148 w 9473470"/>
              <a:gd name="connsiteY5-2144" fmla="*/ 4564475 h 6894457"/>
              <a:gd name="connsiteX6-2145" fmla="*/ 202122 w 9473470"/>
              <a:gd name="connsiteY6-2146" fmla="*/ 3104412 h 6894457"/>
              <a:gd name="connsiteX7-2147" fmla="*/ 5373 w 9473470"/>
              <a:gd name="connsiteY7-2148" fmla="*/ 2156560 h 6894457"/>
              <a:gd name="connsiteX8-2149" fmla="*/ 452738 w 9473470"/>
              <a:gd name="connsiteY8-2150" fmla="*/ 967536 h 6894457"/>
              <a:gd name="connsiteX9-2151" fmla="*/ 985360 w 9473470"/>
              <a:gd name="connsiteY9-2152" fmla="*/ 0 h 6894457"/>
              <a:gd name="connsiteX0-2153" fmla="*/ 861751 w 9473470"/>
              <a:gd name="connsiteY0-2154" fmla="*/ 2049 h 6890892"/>
              <a:gd name="connsiteX1-2155" fmla="*/ 9466866 w 9473470"/>
              <a:gd name="connsiteY1-2156" fmla="*/ -1 h 6890892"/>
              <a:gd name="connsiteX2-2157" fmla="*/ 9473470 w 9473470"/>
              <a:gd name="connsiteY2-2158" fmla="*/ 6890892 h 6890892"/>
              <a:gd name="connsiteX3-2159" fmla="*/ 2437377 w 9473470"/>
              <a:gd name="connsiteY3-2160" fmla="*/ 6885798 h 6890892"/>
              <a:gd name="connsiteX4-2161" fmla="*/ 2227363 w 9473470"/>
              <a:gd name="connsiteY4-2162" fmla="*/ 5964148 h 6890892"/>
              <a:gd name="connsiteX5-2163" fmla="*/ 1178148 w 9473470"/>
              <a:gd name="connsiteY5-2164" fmla="*/ 4560910 h 6890892"/>
              <a:gd name="connsiteX6-2165" fmla="*/ 202122 w 9473470"/>
              <a:gd name="connsiteY6-2166" fmla="*/ 3100847 h 6890892"/>
              <a:gd name="connsiteX7-2167" fmla="*/ 5373 w 9473470"/>
              <a:gd name="connsiteY7-2168" fmla="*/ 2152995 h 6890892"/>
              <a:gd name="connsiteX8-2169" fmla="*/ 452738 w 9473470"/>
              <a:gd name="connsiteY8-2170" fmla="*/ 963971 h 6890892"/>
              <a:gd name="connsiteX9-2171" fmla="*/ 861751 w 9473470"/>
              <a:gd name="connsiteY9-2172" fmla="*/ 2049 h 6890892"/>
              <a:gd name="connsiteX0-2173" fmla="*/ 861751 w 9473470"/>
              <a:gd name="connsiteY0-2174" fmla="*/ 2050 h 6890893"/>
              <a:gd name="connsiteX1-2175" fmla="*/ 9466866 w 9473470"/>
              <a:gd name="connsiteY1-2176" fmla="*/ 0 h 6890893"/>
              <a:gd name="connsiteX2-2177" fmla="*/ 9473470 w 9473470"/>
              <a:gd name="connsiteY2-2178" fmla="*/ 6890893 h 6890893"/>
              <a:gd name="connsiteX3-2179" fmla="*/ 2437377 w 9473470"/>
              <a:gd name="connsiteY3-2180" fmla="*/ 6885799 h 6890893"/>
              <a:gd name="connsiteX4-2181" fmla="*/ 2227363 w 9473470"/>
              <a:gd name="connsiteY4-2182" fmla="*/ 5964149 h 6890893"/>
              <a:gd name="connsiteX5-2183" fmla="*/ 1178148 w 9473470"/>
              <a:gd name="connsiteY5-2184" fmla="*/ 4560911 h 6890893"/>
              <a:gd name="connsiteX6-2185" fmla="*/ 202122 w 9473470"/>
              <a:gd name="connsiteY6-2186" fmla="*/ 3100848 h 6890893"/>
              <a:gd name="connsiteX7-2187" fmla="*/ 5373 w 9473470"/>
              <a:gd name="connsiteY7-2188" fmla="*/ 2152996 h 6890893"/>
              <a:gd name="connsiteX8-2189" fmla="*/ 426987 w 9473470"/>
              <a:gd name="connsiteY8-2190" fmla="*/ 963972 h 6890893"/>
              <a:gd name="connsiteX9-2191" fmla="*/ 861751 w 9473470"/>
              <a:gd name="connsiteY9-2192" fmla="*/ 2050 h 6890893"/>
              <a:gd name="connsiteX0-2193" fmla="*/ 861751 w 9473470"/>
              <a:gd name="connsiteY0-2194" fmla="*/ 2050 h 6890893"/>
              <a:gd name="connsiteX1-2195" fmla="*/ 9466866 w 9473470"/>
              <a:gd name="connsiteY1-2196" fmla="*/ 0 h 6890893"/>
              <a:gd name="connsiteX2-2197" fmla="*/ 9473470 w 9473470"/>
              <a:gd name="connsiteY2-2198" fmla="*/ 6890893 h 6890893"/>
              <a:gd name="connsiteX3-2199" fmla="*/ 2437377 w 9473470"/>
              <a:gd name="connsiteY3-2200" fmla="*/ 6885799 h 6890893"/>
              <a:gd name="connsiteX4-2201" fmla="*/ 2227363 w 9473470"/>
              <a:gd name="connsiteY4-2202" fmla="*/ 5964149 h 6890893"/>
              <a:gd name="connsiteX5-2203" fmla="*/ 1178148 w 9473470"/>
              <a:gd name="connsiteY5-2204" fmla="*/ 4560911 h 6890893"/>
              <a:gd name="connsiteX6-2205" fmla="*/ 202122 w 9473470"/>
              <a:gd name="connsiteY6-2206" fmla="*/ 3100848 h 6890893"/>
              <a:gd name="connsiteX7-2207" fmla="*/ 5373 w 9473470"/>
              <a:gd name="connsiteY7-2208" fmla="*/ 2152996 h 6890893"/>
              <a:gd name="connsiteX8-2209" fmla="*/ 336425 w 9473470"/>
              <a:gd name="connsiteY8-2210" fmla="*/ 904754 h 6890893"/>
              <a:gd name="connsiteX9-2211" fmla="*/ 861751 w 9473470"/>
              <a:gd name="connsiteY9-2212" fmla="*/ 2050 h 6890893"/>
              <a:gd name="connsiteX0-2213" fmla="*/ 870460 w 9482179"/>
              <a:gd name="connsiteY0-2214" fmla="*/ 2050 h 6890893"/>
              <a:gd name="connsiteX1-2215" fmla="*/ 9475575 w 9482179"/>
              <a:gd name="connsiteY1-2216" fmla="*/ 0 h 6890893"/>
              <a:gd name="connsiteX2-2217" fmla="*/ 9482179 w 9482179"/>
              <a:gd name="connsiteY2-2218" fmla="*/ 6890893 h 6890893"/>
              <a:gd name="connsiteX3-2219" fmla="*/ 2446086 w 9482179"/>
              <a:gd name="connsiteY3-2220" fmla="*/ 6885799 h 6890893"/>
              <a:gd name="connsiteX4-2221" fmla="*/ 2236072 w 9482179"/>
              <a:gd name="connsiteY4-2222" fmla="*/ 5964149 h 6890893"/>
              <a:gd name="connsiteX5-2223" fmla="*/ 1186857 w 9482179"/>
              <a:gd name="connsiteY5-2224" fmla="*/ 4560911 h 6890893"/>
              <a:gd name="connsiteX6-2225" fmla="*/ 210831 w 9482179"/>
              <a:gd name="connsiteY6-2226" fmla="*/ 3100848 h 6890893"/>
              <a:gd name="connsiteX7-2227" fmla="*/ 5026 w 9482179"/>
              <a:gd name="connsiteY7-2228" fmla="*/ 2083908 h 6890893"/>
              <a:gd name="connsiteX8-2229" fmla="*/ 345134 w 9482179"/>
              <a:gd name="connsiteY8-2230" fmla="*/ 904754 h 6890893"/>
              <a:gd name="connsiteX9-2231" fmla="*/ 870460 w 9482179"/>
              <a:gd name="connsiteY9-2232" fmla="*/ 2050 h 6890893"/>
              <a:gd name="connsiteX0-2233" fmla="*/ 870460 w 9482179"/>
              <a:gd name="connsiteY0-2234" fmla="*/ 2050 h 6890893"/>
              <a:gd name="connsiteX1-2235" fmla="*/ 9475575 w 9482179"/>
              <a:gd name="connsiteY1-2236" fmla="*/ 0 h 6890893"/>
              <a:gd name="connsiteX2-2237" fmla="*/ 9482179 w 9482179"/>
              <a:gd name="connsiteY2-2238" fmla="*/ 6890893 h 6890893"/>
              <a:gd name="connsiteX3-2239" fmla="*/ 2446086 w 9482179"/>
              <a:gd name="connsiteY3-2240" fmla="*/ 6885799 h 6890893"/>
              <a:gd name="connsiteX4-2241" fmla="*/ 2236072 w 9482179"/>
              <a:gd name="connsiteY4-2242" fmla="*/ 5964149 h 6890893"/>
              <a:gd name="connsiteX5-2243" fmla="*/ 1186857 w 9482179"/>
              <a:gd name="connsiteY5-2244" fmla="*/ 4560911 h 6890893"/>
              <a:gd name="connsiteX6-2245" fmla="*/ 210831 w 9482179"/>
              <a:gd name="connsiteY6-2246" fmla="*/ 3100848 h 6890893"/>
              <a:gd name="connsiteX7-2247" fmla="*/ 5026 w 9482179"/>
              <a:gd name="connsiteY7-2248" fmla="*/ 2083908 h 6890893"/>
              <a:gd name="connsiteX8-2249" fmla="*/ 345134 w 9482179"/>
              <a:gd name="connsiteY8-2250" fmla="*/ 904754 h 6890893"/>
              <a:gd name="connsiteX9-2251" fmla="*/ 870460 w 9482179"/>
              <a:gd name="connsiteY9-2252" fmla="*/ 2050 h 6890893"/>
              <a:gd name="connsiteX0-2253" fmla="*/ 1002185 w 9482179"/>
              <a:gd name="connsiteY0-2254" fmla="*/ 2050 h 6890893"/>
              <a:gd name="connsiteX1-2255" fmla="*/ 9475575 w 9482179"/>
              <a:gd name="connsiteY1-2256" fmla="*/ 0 h 6890893"/>
              <a:gd name="connsiteX2-2257" fmla="*/ 9482179 w 9482179"/>
              <a:gd name="connsiteY2-2258" fmla="*/ 6890893 h 6890893"/>
              <a:gd name="connsiteX3-2259" fmla="*/ 2446086 w 9482179"/>
              <a:gd name="connsiteY3-2260" fmla="*/ 6885799 h 6890893"/>
              <a:gd name="connsiteX4-2261" fmla="*/ 2236072 w 9482179"/>
              <a:gd name="connsiteY4-2262" fmla="*/ 5964149 h 6890893"/>
              <a:gd name="connsiteX5-2263" fmla="*/ 1186857 w 9482179"/>
              <a:gd name="connsiteY5-2264" fmla="*/ 4560911 h 6890893"/>
              <a:gd name="connsiteX6-2265" fmla="*/ 210831 w 9482179"/>
              <a:gd name="connsiteY6-2266" fmla="*/ 3100848 h 6890893"/>
              <a:gd name="connsiteX7-2267" fmla="*/ 5026 w 9482179"/>
              <a:gd name="connsiteY7-2268" fmla="*/ 2083908 h 6890893"/>
              <a:gd name="connsiteX8-2269" fmla="*/ 345134 w 9482179"/>
              <a:gd name="connsiteY8-2270" fmla="*/ 904754 h 6890893"/>
              <a:gd name="connsiteX9-2271" fmla="*/ 1002185 w 9482179"/>
              <a:gd name="connsiteY9-2272" fmla="*/ 2050 h 6890893"/>
              <a:gd name="connsiteX0-2273" fmla="*/ 1002185 w 9482179"/>
              <a:gd name="connsiteY0-2274" fmla="*/ 2050 h 6890893"/>
              <a:gd name="connsiteX1-2275" fmla="*/ 9475575 w 9482179"/>
              <a:gd name="connsiteY1-2276" fmla="*/ 0 h 6890893"/>
              <a:gd name="connsiteX2-2277" fmla="*/ 9482179 w 9482179"/>
              <a:gd name="connsiteY2-2278" fmla="*/ 6890893 h 6890893"/>
              <a:gd name="connsiteX3-2279" fmla="*/ 2446086 w 9482179"/>
              <a:gd name="connsiteY3-2280" fmla="*/ 6885799 h 6890893"/>
              <a:gd name="connsiteX4-2281" fmla="*/ 2236072 w 9482179"/>
              <a:gd name="connsiteY4-2282" fmla="*/ 5964149 h 6890893"/>
              <a:gd name="connsiteX5-2283" fmla="*/ 1186857 w 9482179"/>
              <a:gd name="connsiteY5-2284" fmla="*/ 4560911 h 6890893"/>
              <a:gd name="connsiteX6-2285" fmla="*/ 210831 w 9482179"/>
              <a:gd name="connsiteY6-2286" fmla="*/ 3100848 h 6890893"/>
              <a:gd name="connsiteX7-2287" fmla="*/ 5026 w 9482179"/>
              <a:gd name="connsiteY7-2288" fmla="*/ 2083908 h 6890893"/>
              <a:gd name="connsiteX8-2289" fmla="*/ 421974 w 9482179"/>
              <a:gd name="connsiteY8-2290" fmla="*/ 904754 h 6890893"/>
              <a:gd name="connsiteX9-2291" fmla="*/ 1002185 w 9482179"/>
              <a:gd name="connsiteY9-2292" fmla="*/ 2050 h 6890893"/>
              <a:gd name="connsiteX0-2293" fmla="*/ 840833 w 9320827"/>
              <a:gd name="connsiteY0-2294" fmla="*/ 2050 h 6890893"/>
              <a:gd name="connsiteX1-2295" fmla="*/ 9314223 w 9320827"/>
              <a:gd name="connsiteY1-2296" fmla="*/ 0 h 6890893"/>
              <a:gd name="connsiteX2-2297" fmla="*/ 9320827 w 9320827"/>
              <a:gd name="connsiteY2-2298" fmla="*/ 6890893 h 6890893"/>
              <a:gd name="connsiteX3-2299" fmla="*/ 2284734 w 9320827"/>
              <a:gd name="connsiteY3-2300" fmla="*/ 6885799 h 6890893"/>
              <a:gd name="connsiteX4-2301" fmla="*/ 2074720 w 9320827"/>
              <a:gd name="connsiteY4-2302" fmla="*/ 5964149 h 6890893"/>
              <a:gd name="connsiteX5-2303" fmla="*/ 1025505 w 9320827"/>
              <a:gd name="connsiteY5-2304" fmla="*/ 4560911 h 6890893"/>
              <a:gd name="connsiteX6-2305" fmla="*/ 49479 w 9320827"/>
              <a:gd name="connsiteY6-2306" fmla="*/ 3100848 h 6890893"/>
              <a:gd name="connsiteX7-2307" fmla="*/ 107125 w 9320827"/>
              <a:gd name="connsiteY7-2308" fmla="*/ 2048018 h 6890893"/>
              <a:gd name="connsiteX8-2309" fmla="*/ 260622 w 9320827"/>
              <a:gd name="connsiteY8-2310" fmla="*/ 904754 h 6890893"/>
              <a:gd name="connsiteX9-2311" fmla="*/ 840833 w 9320827"/>
              <a:gd name="connsiteY9-2312" fmla="*/ 2050 h 6890893"/>
              <a:gd name="connsiteX0-2313" fmla="*/ 840833 w 9320827"/>
              <a:gd name="connsiteY0-2314" fmla="*/ 2050 h 6890893"/>
              <a:gd name="connsiteX1-2315" fmla="*/ 9314223 w 9320827"/>
              <a:gd name="connsiteY1-2316" fmla="*/ 0 h 6890893"/>
              <a:gd name="connsiteX2-2317" fmla="*/ 9320827 w 9320827"/>
              <a:gd name="connsiteY2-2318" fmla="*/ 6890893 h 6890893"/>
              <a:gd name="connsiteX3-2319" fmla="*/ 2284734 w 9320827"/>
              <a:gd name="connsiteY3-2320" fmla="*/ 6885799 h 6890893"/>
              <a:gd name="connsiteX4-2321" fmla="*/ 2074720 w 9320827"/>
              <a:gd name="connsiteY4-2322" fmla="*/ 5964149 h 6890893"/>
              <a:gd name="connsiteX5-2323" fmla="*/ 1025505 w 9320827"/>
              <a:gd name="connsiteY5-2324" fmla="*/ 4560911 h 6890893"/>
              <a:gd name="connsiteX6-2325" fmla="*/ 49479 w 9320827"/>
              <a:gd name="connsiteY6-2326" fmla="*/ 3100848 h 6890893"/>
              <a:gd name="connsiteX7-2327" fmla="*/ 107125 w 9320827"/>
              <a:gd name="connsiteY7-2328" fmla="*/ 2048018 h 6890893"/>
              <a:gd name="connsiteX8-2329" fmla="*/ 524073 w 9320827"/>
              <a:gd name="connsiteY8-2330" fmla="*/ 1084203 h 6890893"/>
              <a:gd name="connsiteX9-2331" fmla="*/ 840833 w 9320827"/>
              <a:gd name="connsiteY9-2332" fmla="*/ 2050 h 6890893"/>
              <a:gd name="connsiteX0-2333" fmla="*/ 840833 w 9320827"/>
              <a:gd name="connsiteY0-2334" fmla="*/ 2050 h 6890893"/>
              <a:gd name="connsiteX1-2335" fmla="*/ 9314223 w 9320827"/>
              <a:gd name="connsiteY1-2336" fmla="*/ 0 h 6890893"/>
              <a:gd name="connsiteX2-2337" fmla="*/ 9320827 w 9320827"/>
              <a:gd name="connsiteY2-2338" fmla="*/ 6890893 h 6890893"/>
              <a:gd name="connsiteX3-2339" fmla="*/ 2284734 w 9320827"/>
              <a:gd name="connsiteY3-2340" fmla="*/ 6885799 h 6890893"/>
              <a:gd name="connsiteX4-2341" fmla="*/ 2074720 w 9320827"/>
              <a:gd name="connsiteY4-2342" fmla="*/ 5964149 h 6890893"/>
              <a:gd name="connsiteX5-2343" fmla="*/ 1025505 w 9320827"/>
              <a:gd name="connsiteY5-2344" fmla="*/ 4560911 h 6890893"/>
              <a:gd name="connsiteX6-2345" fmla="*/ 49479 w 9320827"/>
              <a:gd name="connsiteY6-2346" fmla="*/ 3100848 h 6890893"/>
              <a:gd name="connsiteX7-2347" fmla="*/ 107125 w 9320827"/>
              <a:gd name="connsiteY7-2348" fmla="*/ 2048018 h 6890893"/>
              <a:gd name="connsiteX8-2349" fmla="*/ 333894 w 9320827"/>
              <a:gd name="connsiteY8-2350" fmla="*/ 955896 h 6890893"/>
              <a:gd name="connsiteX9-2351" fmla="*/ 840833 w 9320827"/>
              <a:gd name="connsiteY9-2352" fmla="*/ 2050 h 6890893"/>
              <a:gd name="connsiteX0-2353" fmla="*/ 992686 w 9472680"/>
              <a:gd name="connsiteY0-2354" fmla="*/ 2050 h 6890893"/>
              <a:gd name="connsiteX1-2355" fmla="*/ 9466076 w 9472680"/>
              <a:gd name="connsiteY1-2356" fmla="*/ 0 h 6890893"/>
              <a:gd name="connsiteX2-2357" fmla="*/ 9472680 w 9472680"/>
              <a:gd name="connsiteY2-2358" fmla="*/ 6890893 h 6890893"/>
              <a:gd name="connsiteX3-2359" fmla="*/ 2436587 w 9472680"/>
              <a:gd name="connsiteY3-2360" fmla="*/ 6885799 h 6890893"/>
              <a:gd name="connsiteX4-2361" fmla="*/ 2226573 w 9472680"/>
              <a:gd name="connsiteY4-2362" fmla="*/ 5964149 h 6890893"/>
              <a:gd name="connsiteX5-2363" fmla="*/ 1177358 w 9472680"/>
              <a:gd name="connsiteY5-2364" fmla="*/ 4560911 h 6890893"/>
              <a:gd name="connsiteX6-2365" fmla="*/ 201332 w 9472680"/>
              <a:gd name="connsiteY6-2366" fmla="*/ 3100848 h 6890893"/>
              <a:gd name="connsiteX7-2367" fmla="*/ 5406 w 9472680"/>
              <a:gd name="connsiteY7-2368" fmla="*/ 2067758 h 6890893"/>
              <a:gd name="connsiteX8-2369" fmla="*/ 485747 w 9472680"/>
              <a:gd name="connsiteY8-2370" fmla="*/ 955896 h 6890893"/>
              <a:gd name="connsiteX9-2371" fmla="*/ 992686 w 9472680"/>
              <a:gd name="connsiteY9-2372" fmla="*/ 2050 h 6890893"/>
              <a:gd name="connsiteX0-2373" fmla="*/ 994692 w 9474686"/>
              <a:gd name="connsiteY0-2374" fmla="*/ 2050 h 6890893"/>
              <a:gd name="connsiteX1-2375" fmla="*/ 9468082 w 9474686"/>
              <a:gd name="connsiteY1-2376" fmla="*/ 0 h 6890893"/>
              <a:gd name="connsiteX2-2377" fmla="*/ 9474686 w 9474686"/>
              <a:gd name="connsiteY2-2378" fmla="*/ 6890893 h 6890893"/>
              <a:gd name="connsiteX3-2379" fmla="*/ 2438593 w 9474686"/>
              <a:gd name="connsiteY3-2380" fmla="*/ 6885799 h 6890893"/>
              <a:gd name="connsiteX4-2381" fmla="*/ 2228579 w 9474686"/>
              <a:gd name="connsiteY4-2382" fmla="*/ 5964149 h 6890893"/>
              <a:gd name="connsiteX5-2383" fmla="*/ 1179364 w 9474686"/>
              <a:gd name="connsiteY5-2384" fmla="*/ 4560911 h 6890893"/>
              <a:gd name="connsiteX6-2385" fmla="*/ 167113 w 9474686"/>
              <a:gd name="connsiteY6-2386" fmla="*/ 3002151 h 6890893"/>
              <a:gd name="connsiteX7-2387" fmla="*/ 7412 w 9474686"/>
              <a:gd name="connsiteY7-2388" fmla="*/ 2067758 h 6890893"/>
              <a:gd name="connsiteX8-2389" fmla="*/ 487753 w 9474686"/>
              <a:gd name="connsiteY8-2390" fmla="*/ 955896 h 6890893"/>
              <a:gd name="connsiteX9-2391" fmla="*/ 994692 w 9474686"/>
              <a:gd name="connsiteY9-2392" fmla="*/ 2050 h 6890893"/>
              <a:gd name="connsiteX0-2393" fmla="*/ 998059 w 9478053"/>
              <a:gd name="connsiteY0-2394" fmla="*/ 2050 h 6890893"/>
              <a:gd name="connsiteX1-2395" fmla="*/ 9471449 w 9478053"/>
              <a:gd name="connsiteY1-2396" fmla="*/ 0 h 6890893"/>
              <a:gd name="connsiteX2-2397" fmla="*/ 9478053 w 9478053"/>
              <a:gd name="connsiteY2-2398" fmla="*/ 6890893 h 6890893"/>
              <a:gd name="connsiteX3-2399" fmla="*/ 2441960 w 9478053"/>
              <a:gd name="connsiteY3-2400" fmla="*/ 6885799 h 6890893"/>
              <a:gd name="connsiteX4-2401" fmla="*/ 2231946 w 9478053"/>
              <a:gd name="connsiteY4-2402" fmla="*/ 5964149 h 6890893"/>
              <a:gd name="connsiteX5-2403" fmla="*/ 1182731 w 9478053"/>
              <a:gd name="connsiteY5-2404" fmla="*/ 4560911 h 6890893"/>
              <a:gd name="connsiteX6-2405" fmla="*/ 170480 w 9478053"/>
              <a:gd name="connsiteY6-2406" fmla="*/ 3002151 h 6890893"/>
              <a:gd name="connsiteX7-2407" fmla="*/ 10779 w 9478053"/>
              <a:gd name="connsiteY7-2408" fmla="*/ 2067758 h 6890893"/>
              <a:gd name="connsiteX8-2409" fmla="*/ 491120 w 9478053"/>
              <a:gd name="connsiteY8-2410" fmla="*/ 955896 h 6890893"/>
              <a:gd name="connsiteX9-2411" fmla="*/ 998059 w 9478053"/>
              <a:gd name="connsiteY9-2412" fmla="*/ 2050 h 68908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9478053" h="6890893">
                <a:moveTo>
                  <a:pt x="998059" y="2050"/>
                </a:moveTo>
                <a:lnTo>
                  <a:pt x="9471449" y="0"/>
                </a:lnTo>
                <a:cubicBezTo>
                  <a:pt x="9472393" y="2288708"/>
                  <a:pt x="9473335" y="4605253"/>
                  <a:pt x="9478053" y="6890893"/>
                </a:cubicBezTo>
                <a:lnTo>
                  <a:pt x="2441960" y="6885799"/>
                </a:lnTo>
                <a:cubicBezTo>
                  <a:pt x="2421626" y="6568299"/>
                  <a:pt x="2345707" y="6242756"/>
                  <a:pt x="2231946" y="5964149"/>
                </a:cubicBezTo>
                <a:cubicBezTo>
                  <a:pt x="1941210" y="5444361"/>
                  <a:pt x="1538096" y="5017448"/>
                  <a:pt x="1182731" y="4560911"/>
                </a:cubicBezTo>
                <a:cubicBezTo>
                  <a:pt x="834887" y="4088806"/>
                  <a:pt x="421559" y="3489338"/>
                  <a:pt x="170480" y="3002151"/>
                </a:cubicBezTo>
                <a:cubicBezTo>
                  <a:pt x="6973" y="2774074"/>
                  <a:pt x="-19183" y="2285343"/>
                  <a:pt x="10779" y="2067758"/>
                </a:cubicBezTo>
                <a:cubicBezTo>
                  <a:pt x="28247" y="1781206"/>
                  <a:pt x="341365" y="1192649"/>
                  <a:pt x="491120" y="955896"/>
                </a:cubicBezTo>
                <a:cubicBezTo>
                  <a:pt x="702904" y="529720"/>
                  <a:pt x="843555" y="260262"/>
                  <a:pt x="998059" y="2050"/>
                </a:cubicBezTo>
                <a:close/>
              </a:path>
            </a:pathLst>
          </a:custGeom>
          <a:solidFill>
            <a:srgbClr val="15B6B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412" y="1394860"/>
            <a:ext cx="4368942" cy="4368942"/>
          </a:xfrm>
          <a:prstGeom prst="rect">
            <a:avLst/>
          </a:prstGeom>
        </p:spPr>
      </p:pic>
      <p:sp>
        <p:nvSpPr>
          <p:cNvPr id="11" name="矩形: 圆角 10"/>
          <p:cNvSpPr/>
          <p:nvPr userDrawn="1"/>
        </p:nvSpPr>
        <p:spPr>
          <a:xfrm>
            <a:off x="8987144" y="4146922"/>
            <a:ext cx="1884020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9042243" y="4104755"/>
            <a:ext cx="1839352" cy="3993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主讲人：</a:t>
            </a:r>
            <a:r>
              <a:rPr lang="en-US" altLang="zh-CN" dirty="0"/>
              <a:t>XX</a:t>
            </a:r>
            <a:r>
              <a:rPr lang="zh-CN" altLang="en-US" dirty="0"/>
              <a:t>老师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6269786" y="2913857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感谢您的聆听</a:t>
            </a:r>
            <a:endParaRPr lang="zh-CN" altLang="en-US" sz="60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1" grpId="0" animBg="1"/>
      <p:bldP spid="16" grpId="0">
        <p:tmplLst>
          <p:tmpl lvl="0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843464" y="2285034"/>
            <a:ext cx="6038131" cy="1544015"/>
          </a:xfrm>
        </p:spPr>
        <p:txBody>
          <a:bodyPr/>
          <a:lstStyle/>
          <a:p>
            <a:pPr algn="dist">
              <a:lnSpc>
                <a:spcPct val="120000"/>
              </a:lnSpc>
            </a:pPr>
            <a:r>
              <a:rPr lang="zh-CN" altLang="en-US" dirty="0"/>
              <a:t>第四</a:t>
            </a:r>
            <a:r>
              <a:rPr lang="zh-CN" altLang="en-US" dirty="0" smtClean="0"/>
              <a:t>章 心血管系统</a:t>
            </a:r>
            <a:r>
              <a:rPr lang="zh-CN" altLang="en-US" dirty="0"/>
              <a:t>药物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氨苯蝶啶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甘露醇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9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常用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作基础降压药的是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氢氯噻嗪为基础降压药，可单独使用治疗轻度高血压，也可与其他降压药合用治疗中、重度高血压。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23065" y="1126765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1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8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氯化钾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氨苯蝶啶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氯化钾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10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下列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哪组用药是不合理的？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呋塞米和氢氯噻嗪均为排钾利尿药，两者合用会加重低血钾的不良反应。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029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4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4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34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34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依那普利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氯沙坦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11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高血压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伴糖尿病或痛风者不宜用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氢氯噻嗪久用导致高血糖、高尿酸血症，不能用于糖尿病或痛风患者。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51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氯沙坦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12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下列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何药适用于高血压伴甲亢患者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117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9849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普萘洛尔影响代谢，可用于甲亢的辅助治疗。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7709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4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4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可乐定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13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高血压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合并支气管哮喘者避免选用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普萘洛尔阻断支气管平滑肌的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b2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，使支气管平滑肌收缩，对支气管哮喘患者可诱发或加重哮喘受体影响代谢。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961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肼屈嗪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利血平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胍乙啶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14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排出量和肾素活性偏高的高血压患者宜选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普萘洛尔阻断心脏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b1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受体，抑制心脏，减少心排血量，阻断肾小球旁细胞的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b1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受体，抑制肾素释放。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058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9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肼屈嗪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15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高血压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伴有窦性心动过速，宜选用下列何药治疗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9748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普萘洛尔阻断心脏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b1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受体，抑制心脏，可用于高血压伴有窦性心动过速患者。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1069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硝普钠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利血平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88409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16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在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联合用药治疗高血压的药物中常作为基础降压药的是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673465"/>
            <a:ext cx="9686082" cy="946285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878841"/>
            <a:ext cx="92341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氢氯噻嗪常作为基础降压药。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75995" y="1127429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9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9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1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8"/>
          <p:cNvSpPr/>
          <p:nvPr/>
        </p:nvSpPr>
        <p:spPr>
          <a:xfrm>
            <a:off x="4991100" y="2599734"/>
            <a:ext cx="6201334" cy="3134315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肼屈嗪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17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以下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不是一线降压的是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96263" y="2791130"/>
            <a:ext cx="5939021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一线降压药有钙通道阻滞剂，代表药物硝苯地平，血管紧张素转化酶抑制剂，代表药物卡托普利，血管紧张素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II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受体阻断药氯，代表药物氯沙坦，利尿剂，代表药氢氯噻嗪，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受体阻断药，代表药物普萘洛尔；肼屈嗪属于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α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阻断剂。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10564" y="1129272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9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uiExpand="1" build="p"/>
      <p:bldP spid="7" grpId="0"/>
      <p:bldP spid="13" grpId="0" build="p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8"/>
          <p:cNvSpPr/>
          <p:nvPr/>
        </p:nvSpPr>
        <p:spPr>
          <a:xfrm>
            <a:off x="4991100" y="2438400"/>
            <a:ext cx="6201334" cy="329564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减少心输出量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抑制肾素分泌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抑制去甲肾上腺素释放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减少前列环素的合成 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中枢性降压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18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萘洛尔降压机制不包括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20063" y="2507249"/>
            <a:ext cx="5939021" cy="316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普萘洛尔降压机制有①阻断心脏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b1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受体，抑制心脏，减少心输出量；②阻断肾小球旁细胞的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b1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受体，抑制肾素释放；③阻断中枢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受体，降低外周交感神经活性；④阻断去甲肾上腺素能神经末梢突触前膜的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b2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受体，抑制正反馈调节作用，抑制去甲肾上腺素释放⑤促进前列环素的合成。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38413" y="1146268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4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3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19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19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2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uiExpand="1" build="p"/>
      <p:bldP spid="7" grpId="0"/>
      <p:bldP spid="13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高效利尿药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中效利尿药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保钾利尿药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碳酸酐酶抑制剂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渗透性利尿药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893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塞米属于下列哪类利尿药？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5116" y="1175507"/>
            <a:ext cx="372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endParaRPr lang="zh-CN" altLang="en-US" sz="28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5087856" y="3793431"/>
          <a:ext cx="607837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121"/>
                <a:gridCol w="37072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分类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代表药物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B4DDE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高效利尿药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zh-CN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呋塞米、依他尼酸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FF8F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中效利尿药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zh-CN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氢氯噻嗪、吲达帕胺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弱效利尿药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zh-CN" sz="2400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螺内酯、氨苯蝶啶</a:t>
                      </a:r>
                      <a:endParaRPr kumimoji="1" lang="zh-CN" altLang="en-US" sz="2400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FF8F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8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酚妥拉明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美托洛尔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拉贝洛尔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19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</a:t>
            </a: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α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和</a:t>
            </a: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β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受体均有阻断作用的药是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117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9849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拉贝洛尔是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aβ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受体阻断剂。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34199" y="1141279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8"/>
          <p:cNvSpPr/>
          <p:nvPr/>
        </p:nvSpPr>
        <p:spPr>
          <a:xfrm>
            <a:off x="4800600" y="2552700"/>
            <a:ext cx="6391834" cy="318134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氨氯地平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依那普利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缬沙坦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利血平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20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以下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不是一线降压的是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67481" y="2710463"/>
            <a:ext cx="5927303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一线降压药有钙通道阻滞剂，代表药物氨氯地平，血管紧张素转化酶抑制剂，代表药物依那普利，血管紧张素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II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受体阻断药氯，代表药物缬沙坦，利尿剂，代表药氢氯噻嗪，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受体阻断药，代表药物普萘洛尔；利血平属于去甲肾上腺素末梢阻滞药。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97302" y="1146268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9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19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2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uiExpand="1" build="p"/>
      <p:bldP spid="7" grpId="0"/>
      <p:bldP spid="13" grpId="0" build="p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空腹服用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首次给药小剂量睡前服用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低钠饮食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首剂加倍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舌下含用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21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为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避免哌唑嗪“首剂现象”，可采取的措施为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首剂现象即部分患者首次用药后会出现严重的直立性低血压、心悸、晕厥等，建议首次用量减量，并于睡前服用可避免。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6779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64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3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14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14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4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利血平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硝普钠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22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高血压危象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宜选用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硝普钠降压作用快速、强效，静脉滴注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30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秒内起效效，主要用于高血压危象、高血压脑病的治疗。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0059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4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8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可乐定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23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spc="-1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下列</a:t>
            </a:r>
            <a:r>
              <a:rPr kumimoji="1" lang="zh-CN" altLang="en-US" sz="2800" b="1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何药宜用于合并消化性溃疡的高血压患者高血压患者</a:t>
            </a:r>
            <a:r>
              <a:rPr kumimoji="1" lang="en-US" altLang="zh-CN" sz="2800" b="1" spc="-1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可乐定降压时伴有抑制胃肠分泌及运动的作用，因此可乐定宜用于合并消化性溃疡的高血压患者。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300434" y="1126765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血管神经性水肿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低血钾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对肾功能不全可加重病情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咳嗽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味觉障碍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24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的不良反应不包括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117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9849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卡托普利的不良反应中对电解质的影响是导致高血钾。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293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4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氯沙坦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25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兼有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降压，抗心律失常和抗心绞痛的药物是</a:t>
            </a:r>
            <a:r>
              <a:rPr kumimoji="1" lang="en-US" altLang="zh-CN" sz="2800" b="1" spc="-1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普萘洛尔又名心得安，具有抑制心脏的作用，减少心肌耗氧量，可用于抗快速型心律失常和抗心绞痛。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04984" y="1126765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9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9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硝普钠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氯沙坦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26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通过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抑制血管紧张素</a:t>
            </a: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I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转化酶而降压的是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117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9849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卡托普利通过抑制血管紧张素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I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转化酶而降压。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343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27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可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引起脚踝部水肿的是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117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9849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硝苯地平久用致肾素水平升高，可引起脚踝部水肿。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054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利血平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可乐定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肼屈嗪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氯沙坦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28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下列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降压药中属于中枢降压药的是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117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9849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可乐定属于中枢降压药。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580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9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3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4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布美他尼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乙酰唑胺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轻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、中度心性水肿的首选利尿药是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氢氯噻嗪的主要临床应用有三个，一是治疗各型水肿，是轻、中度心源性水肿的首选。二是治疗高血压。三是治疗尿崩症。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94715" y="1155793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6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el-GR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α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el-GR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β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C.M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D.AT1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E.AT2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29.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氯沙坦降压作用原理是阻断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117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9849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氯沙坦为选择性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AT1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受体阻断药。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29349" y="1126765"/>
            <a:ext cx="41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4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34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卡托普利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硝普钠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哌唑嗪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利血平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普奈洛尔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30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能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逆转心肌肥厚的降压药</a:t>
            </a:r>
            <a:r>
              <a:rPr kumimoji="1" lang="en-US" altLang="zh-CN" sz="2800" b="1" spc="-1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血管紧张素转化酶抑制药能够有效地逆转心血管病理性重构，延缓疾病发展进程，本类药代表药物有卡托普利。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85584" y="1126765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8"/>
          <p:cNvSpPr/>
          <p:nvPr/>
        </p:nvSpPr>
        <p:spPr>
          <a:xfrm>
            <a:off x="4800600" y="2914650"/>
            <a:ext cx="6391834" cy="281939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维拉帕米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胺碘酮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氟卡尼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苯妥英钠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奎尼丁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31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治疗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强心苷中毒时的心律失常的最佳药物是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33744" y="3131768"/>
            <a:ext cx="5927303" cy="2283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强心苷中毒引起心律失常的主要原因是抑制了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Na+-K+-ATP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酶，苯妥英钠能使强心苷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Na+-K+-ATP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酶复合物解离，恢复酶活性，是强心苷中毒出现快速型心律失常的最佳药物。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76863" y="1146268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4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uiExpand="1" build="p"/>
      <p:bldP spid="7" grpId="0"/>
      <p:bldP spid="13" grpId="0" build="p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地高辛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毒毛花苷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K</a:t>
            </a:r>
            <a:endParaRPr kumimoji="1"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洋地黄毒苷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毛花苷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去乙酰毛花苷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893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32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血浆半衰期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最长的强心苷是哪一种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20466" y="1175507"/>
            <a:ext cx="372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lang="zh-CN" altLang="en-US" sz="2800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182128" y="4622347"/>
          <a:ext cx="9981173" cy="11307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1750"/>
                <a:gridCol w="1794320"/>
                <a:gridCol w="1270977"/>
                <a:gridCol w="2413480"/>
                <a:gridCol w="1754576"/>
                <a:gridCol w="1646070"/>
              </a:tblGrid>
              <a:tr h="56537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药物</a:t>
                      </a:r>
                      <a:endParaRPr kumimoji="1" lang="zh-CN" sz="24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洋地黄毒苷</a:t>
                      </a:r>
                      <a:endParaRPr kumimoji="1" lang="zh-CN" sz="24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地高辛</a:t>
                      </a:r>
                      <a:endParaRPr kumimoji="1" lang="zh-CN" sz="24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去乙酰毛花苷</a:t>
                      </a:r>
                      <a:r>
                        <a:rPr kumimoji="1" lang="en-US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C</a:t>
                      </a:r>
                      <a:endParaRPr kumimoji="1" lang="zh-CN" sz="24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毒毛花苷</a:t>
                      </a:r>
                      <a:r>
                        <a:rPr kumimoji="1" lang="en-US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K</a:t>
                      </a:r>
                      <a:endParaRPr kumimoji="1" lang="zh-CN" sz="24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毛花苷</a:t>
                      </a:r>
                      <a:r>
                        <a:rPr kumimoji="1" lang="en-US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C</a:t>
                      </a:r>
                      <a:endParaRPr kumimoji="1" lang="zh-CN" sz="24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4DDEA"/>
                    </a:solidFill>
                  </a:tcPr>
                </a:tc>
              </a:tr>
              <a:tr h="56537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en-US" sz="2400" b="1" kern="1200" dirty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T1/2</a:t>
                      </a:r>
                      <a:endParaRPr kumimoji="1" lang="zh-CN" sz="24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en-US" sz="2400" b="0" kern="1200" dirty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5-7</a:t>
                      </a:r>
                      <a:r>
                        <a:rPr kumimoji="1" lang="zh-CN" sz="2400" b="0" kern="1200" dirty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天</a:t>
                      </a:r>
                      <a:endParaRPr kumimoji="1" lang="zh-CN" sz="24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en-US" sz="2400" b="0" kern="1200" dirty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36h</a:t>
                      </a:r>
                      <a:endParaRPr kumimoji="1" lang="zh-CN" sz="24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en-US" sz="2400" b="0" kern="1200" dirty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33h</a:t>
                      </a:r>
                      <a:endParaRPr kumimoji="1" lang="zh-CN" sz="24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en-US" sz="2400" b="0" kern="1200" dirty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21h</a:t>
                      </a:r>
                      <a:endParaRPr kumimoji="1" lang="zh-CN" sz="24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en-US" sz="2400" b="0" kern="1200" dirty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18h</a:t>
                      </a:r>
                      <a:endParaRPr kumimoji="1" lang="zh-CN" sz="24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E5F7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9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8"/>
          <p:cNvSpPr/>
          <p:nvPr/>
        </p:nvSpPr>
        <p:spPr>
          <a:xfrm>
            <a:off x="5981700" y="2743200"/>
            <a:ext cx="5210734" cy="299084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兴奋心肌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β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兴奋心肌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α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受体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抑制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Na+-K+-ATP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直接兴奋心脏上的交感神经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反射性兴奋交感神经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33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强心苷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产生正性肌力作用的机理是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91250" y="2884118"/>
            <a:ext cx="4872221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强心苷抑制心肌细胞膜上的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Na+-K+-ATP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酶，使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Na+-K+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交换减少，细胞内的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浓度增加，进而促进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Na+-Ca2+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交换，使心肌细胞中的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Ca2+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浓度升高，最终增强心肌收缩力。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72960" y="1146268"/>
            <a:ext cx="412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9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94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94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9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uiExpand="1" build="p"/>
      <p:bldP spid="7" grpId="0"/>
      <p:bldP spid="13" grpId="0" build="p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210292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A.10-12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B.12-15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C.6-7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D.3-4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E.8-10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34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地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高辛半衰期为</a:t>
            </a: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36h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，若采用逐日恒量给药法，达到稳态血药浓度发挥疗效需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5166854" y="3477038"/>
            <a:ext cx="5984632" cy="2184314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81152" y="3650672"/>
            <a:ext cx="5870334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逐日恒量给药法，经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4-5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个半衰期可达稳态血药浓度而发挥治疗作用。地高辛半衰期为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36h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4-5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个半衰期即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6-7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天可达稳态血药浓度发挥疗效。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18684" y="1654471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8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8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8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6952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色视障碍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消化道功能障碍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二联律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锥体外系反应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室性心动过速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35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下列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哪项不是洋地黄中毒出现的症状、体征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4991100" y="2524538"/>
            <a:ext cx="6160386" cy="3076162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24002" y="2679122"/>
            <a:ext cx="5870334" cy="2726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强心苷的不良反应主要有三个。其中，最常见的不良反应是胃肠道反应，最有特征的不良反应是神经系统反应，表现为黄视症、绿视症等。最严重的不良反应是心脏毒性，可出现各种类型的心律失常。而锥体外系反应主要是氯丙嗪等抗精神病药的不良反应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64352" y="1137407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4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3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214102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色视障碍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消化道功能障碍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二联律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锥体外系反应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室性心动过速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36.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强心苷中毒时，下列哪种症状在给钾盐后不仅不缓解，反而加重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4991100" y="3448050"/>
            <a:ext cx="6160386" cy="215264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24002" y="3612572"/>
            <a:ext cx="5870334" cy="184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钾盐是治疗强心苷中毒所致快速型心律失常的有效药物，但会加重强心苷引起的传导阻滞，有明显房室传导阻滞和心动过缓者不宜使用。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87352" y="1654471"/>
            <a:ext cx="384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1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4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4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使心房纤颤转为心房扑动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用药后多数患者的心房纤颤可停止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使心室率减少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与房室传导无关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以上都不是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37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用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强心苷治疗心房纤颤，正确的描述应当是</a:t>
            </a:r>
            <a:r>
              <a:rPr kumimoji="1" lang="en-US" altLang="zh-CN" sz="2800" b="1" spc="-1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强心苷通过抑制房室传导，阻止过多的冲动由心房传到心室，使心室频率降低，但不能消除心房纤颤。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04984" y="1148625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1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9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9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8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6952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对心瓣膜病引起的慢性心功能不全疗效良好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对高血压引起的慢性心功能不全效果良好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对继发于严重贫血的慢性心功能不全效果良好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对甲亢引起的慢性心功能不全疗效较差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对肺源性心脏病引起的慢性心功能不全疗效差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38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关于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强心苷临床应用的描述，不正确的说法是哪一项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429994"/>
            <a:ext cx="9676095" cy="1538081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3050" y="4488997"/>
            <a:ext cx="951318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强心苷对不同原因引起的慢性心功能不全疗效有较大差异。对心瓣膜病、高血压性心脏病引起的慢性心功能不全效果较好；对甲状腺功能亢进、肺源性心脏病、严重贫血引起的慢性心功能不全疗效较差。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17949" y="1137407"/>
            <a:ext cx="412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1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69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64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64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6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8"/>
          <p:cNvSpPr/>
          <p:nvPr/>
        </p:nvSpPr>
        <p:spPr>
          <a:xfrm>
            <a:off x="1375426" y="4488997"/>
            <a:ext cx="9730724" cy="1430648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易经肾小球滤过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口服不易吸收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不易被肾小管重吸收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在体内不易被代谢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易由血管进入组织发挥作用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关于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脱水药下述哪一项不正确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1591" y="4497717"/>
            <a:ext cx="941663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脱水药具有以下特点：一是静脉注射后不易从毛细血管扩散进入组织； 二是在肾小球内可自由滤过；三是不易被肾小球重吸收；四是在体内不被或少被代谢。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05914" y="1158300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3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5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uiExpand="1" build="p"/>
      <p:bldP spid="7" grpId="0"/>
      <p:bldP spid="13" grpId="0" build="p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心肌细胞内钾离子浓度过高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心肌细胞内钾离子浓度过低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心肌细胞内镁离子浓度过高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心肌细胞内钙离子浓度过低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心肌细胞内钠离子浓度过高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39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诱发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地高辛中毒与下列哪种离子有关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46147"/>
            <a:ext cx="9614643" cy="1283153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1413" y="4702545"/>
            <a:ext cx="925535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强心苷中毒引起心律失常主要因为抑制了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Na+-K+-ATP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酶，使心肌细胞失去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K+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，临床中常用钾盐治疗强心苷中毒引起的快速型心律失常。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44655" y="1145210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1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9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4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9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9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4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6952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频发室性早搏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二联律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窦性心动过缓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黄视症、绿视症</a:t>
            </a:r>
            <a:endParaRPr kumimoji="1" lang="zh-CN" alt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以上均是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40.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强心苷中毒的停药指征是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4991100" y="2524538"/>
            <a:ext cx="6160386" cy="3076162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24002" y="2679122"/>
            <a:ext cx="5870334" cy="2726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强心苷最有特征的不良反应是神经系统反应，表现为黄视症、绿视症等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是严重中毒的信号。此外，强心苷最严重的不良反应是心脏毒性，包括以室性早搏、二联律未特征的快速型心律失常、窦性心动过缓和房室传导阻滞。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46741" y="1137407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1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不能吸收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起效慢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损伤胃黏膜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影响消化吸收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首关消除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41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硝酸甘油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不宜口服是因为</a:t>
            </a:r>
            <a:r>
              <a:rPr kumimoji="1" lang="en-US" altLang="zh-CN" sz="2800" b="1" spc="-1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498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硝酸甘油的首关效应明显，应采用舌下含服，不能口服用药。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94859" y="1163119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4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4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主要用于稳定型心绞痛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不宜用于变异型心绞痛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不宜用于不稳定型心绞痛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不宜用于急性心肌梗死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对各型心绞痛均有效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42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硝酸甘油适应证描述正确的是</a:t>
            </a:r>
            <a:r>
              <a:rPr kumimoji="1" lang="en-US" altLang="zh-CN" sz="2800" b="1" spc="-1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1"/>
            <a:ext cx="9686082" cy="1049840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硝酸甘油可预防和治疗各种类型的心绞痛。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42609" y="1163119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4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94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心输出量减少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消化道刺激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肝功能损害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血管舒张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低血钾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43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硝酸甘油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的不良反应主要由下列何项所致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46147"/>
            <a:ext cx="9614643" cy="1283153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1413" y="4702545"/>
            <a:ext cx="925535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硝酸甘油可扩展血管，引起颜面潮红、搏动性头痛、眼压升高、反射性心率较快、直立性低血压及晕厥等血管扩张反应。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40502" y="1148980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8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8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8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1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6952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不稳定型心绞痛伴血脂异常者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稳定型心绞痛伴高血压者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冠脉痉挛变异型心绞痛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变异型心绞痛伴血脂异常者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稳定型心绞痛伴高血脂者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44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萘洛尔更适合用于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487145"/>
            <a:ext cx="9676095" cy="1361206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3050" y="4660447"/>
            <a:ext cx="951318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en-US" altLang="zh-CN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β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受体阻断剂普萘洛尔主要用于治疗稳定型和不稳定型心绞痛，尤其适用于伴有高血压或心律失常的心绞痛患者，但不宜用于变异型心绞痛。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64949" y="1137407"/>
            <a:ext cx="412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8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1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1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8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稳定型心绞痛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不稳定型心绞痛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变异型心绞痛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混合型心绞痛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心绞痛伴心衰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45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苯地平对下列哪项疗效最好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46147"/>
            <a:ext cx="9614643" cy="1283153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1413" y="4702545"/>
            <a:ext cx="925535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硝苯地平是治疗变异型心绞痛的首选，对稳定型和不稳定型心绞痛也有效。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74649" y="1148980"/>
            <a:ext cx="412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6952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扩张全身容量血管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扩张心脏输送血管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冠脉血流重新分配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降低心肌耗氧量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促进氧与血红蛋白分离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46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硝酸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酯类药物抗心绞痛作用机制不包括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487145"/>
            <a:ext cx="9676095" cy="1361206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3050" y="4660447"/>
            <a:ext cx="951318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硝酸甘油的作用机制主要是在平滑肌内释放一氧化氮，松弛血管平滑肌而起到降低心肌耗氧量，增加心肌供氧量，保护缺血心肌细胞的作用。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80341" y="1137407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8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69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9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3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静脉注射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静脉滴注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肌内注射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口服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舌下含服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47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硝酸甘油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控制心绞痛发作的给药方法是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46147"/>
            <a:ext cx="9614643" cy="1073603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1413" y="4778745"/>
            <a:ext cx="9255358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硝酸甘油的首关效应明显，应采用舌下含服，不能口服用药。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80341" y="1148980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普萘洛尔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硝苯地平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维拉帕米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硝酸甘油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单硝酸异山梨酯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10133572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48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哮喘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伴有心绞痛患者不宜选用的药是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46147"/>
            <a:ext cx="9614643" cy="1073603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41413" y="4778745"/>
            <a:ext cx="9255358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普萘洛尔可诱发或加重支气管哮喘，哮喘患者禁用。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33434" y="1148980"/>
            <a:ext cx="428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4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99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  <p:bldP spid="10" grpId="0" animBg="1"/>
      <p:bldP spid="13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阿米洛利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布美他尼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893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下列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哪种药物的利尿作用通过拮抗醛固酮而产生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84805" y="1175507"/>
            <a:ext cx="372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endParaRPr lang="zh-CN" altLang="en-US" sz="2800" dirty="0"/>
          </a:p>
        </p:txBody>
      </p:sp>
      <p:sp>
        <p:nvSpPr>
          <p:cNvPr id="10" name="矩形: 圆角 8"/>
          <p:cNvSpPr/>
          <p:nvPr/>
        </p:nvSpPr>
        <p:spPr>
          <a:xfrm>
            <a:off x="4450058" y="2579319"/>
            <a:ext cx="6553200" cy="3059481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759789" y="2690119"/>
            <a:ext cx="6140225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</a:t>
            </a: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低效利尿药包括螺内酯和氨苯蝶啶，两者作用部位均为远曲小管和集合管，但作用机制不同。螺内酯通过竞争性与胞浆中的醛固酮受体结合，拮抗醛固酮的排钾保钠作用而利尿。而氨苯蝶啶通过抑制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的重吸收和</a:t>
            </a: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Na+- K+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交换，使钠的排出增加而利尿。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4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4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9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9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6" grpId="0"/>
      <p:bldP spid="10" grpId="0" animBg="1"/>
      <p:bldP spid="1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烟酸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苯氧酸类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多系脂肪酸类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抗氧化剂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E.HMG-CoA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还原酶抑制剂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893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49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能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显著降低血浆胆固醇的药是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15616" y="1175507"/>
            <a:ext cx="372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lang="zh-CN" altLang="en-US" sz="28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432297" y="2874565"/>
          <a:ext cx="5965585" cy="30246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59747"/>
                <a:gridCol w="1026204"/>
                <a:gridCol w="1295400"/>
                <a:gridCol w="2784234"/>
              </a:tblGrid>
              <a:tr h="411775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1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类别</a:t>
                      </a:r>
                      <a:endParaRPr kumimoji="1" lang="zh-CN" altLang="en-US" sz="16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1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代表药物</a:t>
                      </a:r>
                      <a:endParaRPr kumimoji="1" lang="zh-CN" altLang="en-US" sz="16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1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主要作用</a:t>
                      </a:r>
                      <a:endParaRPr kumimoji="1" lang="zh-CN" altLang="en-US" sz="16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B4DDEA"/>
                    </a:solidFill>
                  </a:tcPr>
                </a:tc>
              </a:tr>
              <a:tr h="485501"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1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降低总胆固醇</a:t>
                      </a:r>
                      <a:endParaRPr kumimoji="1" lang="zh-CN" altLang="en-US" sz="16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他汀类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洛伐他汀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抑制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HMG-CoA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还原酶，降低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LDL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明显，其次为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TC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E5F7F7"/>
                    </a:solidFill>
                  </a:tcPr>
                </a:tc>
              </a:tr>
              <a:tr h="485501">
                <a:tc vMerge="1">
                  <a:tcPr anchor="ctr"/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胆酸螯合药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考来烯胺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主要降低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LDL-C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和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TC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F9FDFD"/>
                    </a:solidFill>
                  </a:tcPr>
                </a:tc>
              </a:tr>
              <a:tr h="576494"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1" kern="1200" dirty="0" smtClean="0"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降低甘油三酯</a:t>
                      </a:r>
                      <a:endParaRPr kumimoji="1" lang="zh-CN" altLang="en-US" sz="1600" b="1" kern="1200" dirty="0"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贝特类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非诺贝特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TG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和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VLDL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，升高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HDL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</a:tr>
              <a:tr h="832714">
                <a:tc vMerge="1">
                  <a:tcPr anchor="ctr"/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烟酸类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烟酸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TG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和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VLDL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，升高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HDL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，降低脂蛋白（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a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）</a:t>
                      </a:r>
                      <a:endParaRPr kumimoji="1" lang="zh-CN" altLang="en-US" sz="1600" b="0" kern="1200" dirty="0" smtClean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F9FDF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9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6266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吉非贝齐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烟酸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普罗布考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洛伐他汀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阿昔莫司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89329"/>
            <a:ext cx="901914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50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治疗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原发性高胆固醇血症应首选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？ 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93618" y="1175507"/>
            <a:ext cx="372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endParaRPr lang="zh-CN" altLang="en-US" sz="2800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407408" y="3291908"/>
          <a:ext cx="6728011" cy="23941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94634"/>
                <a:gridCol w="1410504"/>
                <a:gridCol w="1179399"/>
                <a:gridCol w="3243474"/>
              </a:tblGrid>
              <a:tr h="342977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类别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代表药物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主要作用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B4DDEA"/>
                    </a:solidFill>
                  </a:tcPr>
                </a:tc>
              </a:tr>
              <a:tr h="469704">
                <a:tc rowSpan="2"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降低总胆固醇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他汀类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洛伐他汀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抑制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HMG-CoA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还原酶，降低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LDL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明显，其次为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TC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E5F7F7"/>
                    </a:solidFill>
                  </a:tcPr>
                </a:tc>
              </a:tr>
              <a:tr h="469704">
                <a:tc vMerge="1">
                  <a:tcPr anchor="ctr"/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胆酸螯合药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考来烯胺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主要降低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LDL-C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和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TC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F9FDFD"/>
                    </a:solidFill>
                  </a:tcPr>
                </a:tc>
              </a:tr>
              <a:tr h="400473">
                <a:tc rowSpan="2"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降低甘油三酯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B4DDEA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贝特类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非诺贝特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TG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和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VLDL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，升高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HDL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E5F7F7"/>
                    </a:solidFill>
                  </a:tcPr>
                </a:tc>
              </a:tr>
              <a:tr h="331047">
                <a:tc vMerge="1">
                  <a:tcPr anchor="ctr"/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烟酸类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烟酸</a:t>
                      </a:r>
                      <a:endParaRPr kumimoji="1" lang="zh-CN" altLang="en-US" sz="1600" b="0" kern="1200" dirty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F9FDF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降低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TG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和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VLDL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，升高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HDL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，降低脂蛋白（</a:t>
                      </a:r>
                      <a:r>
                        <a:rPr kumimoji="1" lang="en-US" altLang="zh-CN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a</a:t>
                      </a:r>
                      <a:r>
                        <a:rPr kumimoji="1" lang="zh-CN" altLang="en-US" sz="1600" b="0" kern="1200" dirty="0" smtClean="0">
                          <a:solidFill>
                            <a:schemeClr val="tx1"/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）</a:t>
                      </a:r>
                      <a:endParaRPr kumimoji="1" lang="zh-CN" altLang="en-US" sz="1600" b="0" kern="1200" dirty="0" smtClean="0">
                        <a:solidFill>
                          <a:schemeClr val="tx1"/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cs typeface="+mn-cs"/>
                      </a:endParaRPr>
                    </a:p>
                  </a:txBody>
                  <a:tcPr>
                    <a:solidFill>
                      <a:srgbClr val="F9FDF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布美他尼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甘露醇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氨苯蝶啶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893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5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兼有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抗利尿作用的利尿药是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472065" y="4584035"/>
            <a:ext cx="9470784" cy="1030953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57791" y="4771112"/>
            <a:ext cx="9138980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氢氯噻嗪的药理作用包括利尿作用、抗利尿作用和降压作用三个。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6900" y="1155793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3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阿米洛利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甘露醇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6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不宜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与氨基苷类抗生素合用的药物是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呋塞米有耳毒性的不良反应，应避免与氨基糖苷类抗生素等具有耳毒性药物合用。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58454" y="1126765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4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99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7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甘露醇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E.50%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葡萄糖溶液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7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急性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肺水肿应首选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spc="-15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呋塞米常用于治疗各类严重水肿，对心、肝、肾等脏器严重水肿均有效。</a:t>
            </a:r>
            <a:endParaRPr kumimoji="1" lang="zh-CN" altLang="en-US" sz="2400" spc="-15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20004" y="1126765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3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80141" y="1588575"/>
            <a:ext cx="94166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螺内酯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甘露醇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呋塞米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D.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氢氯噻嗪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E.50%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葡萄糖溶液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2128" y="1051229"/>
            <a:ext cx="9019147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8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. </a:t>
            </a:r>
            <a:r>
              <a:rPr kumimoji="1"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急性</a:t>
            </a:r>
            <a:r>
              <a:rPr kumimoji="1" lang="zh-CN" alt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脑水肿应首选</a:t>
            </a:r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(      )</a:t>
            </a:r>
            <a:endParaRPr kumimoji="1" lang="en-US" altLang="zh-CN" sz="2800" b="1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1380140" y="4531810"/>
            <a:ext cx="9686082" cy="1278439"/>
          </a:xfrm>
          <a:prstGeom prst="roundRect">
            <a:avLst>
              <a:gd name="adj" fmla="val 6173"/>
            </a:avLst>
          </a:prstGeom>
          <a:solidFill>
            <a:srgbClr val="F6EAC8">
              <a:alpha val="40000"/>
            </a:srgbClr>
          </a:solidFill>
          <a:ln w="19050">
            <a:solidFill>
              <a:srgbClr val="F0C27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2618" y="4679447"/>
            <a:ext cx="9560756" cy="95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解析：</a:t>
            </a: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甘露醇可迅速降低颅内压，作用持久，是治疗急性脑水肿的首选药物。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20004" y="1126765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endParaRPr kumimoji="1"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99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99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99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34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  <p:bldP spid="10" grpId="0" animBg="1"/>
      <p:bldP spid="13" grpId="0" build="p"/>
      <p:bldP spid="9" grpId="0"/>
    </p:bldLst>
  </p:timing>
</p:sld>
</file>

<file path=ppt/tags/tag1.xml><?xml version="1.0" encoding="utf-8"?>
<p:tagLst xmlns:p="http://schemas.openxmlformats.org/presentationml/2006/main">
  <p:tag name="KSO_WM_UNIT_TABLE_BEAUTIFY" val="smartTable{7ede2802-e4d7-4b6f-957a-7b64232b134a}"/>
</p:tagLst>
</file>

<file path=ppt/tags/tag2.xml><?xml version="1.0" encoding="utf-8"?>
<p:tagLst xmlns:p="http://schemas.openxmlformats.org/presentationml/2006/main">
  <p:tag name="KSO_WM_UNIT_TABLE_BEAUTIFY" val="smartTable{7ede2802-e4d7-4b6f-957a-7b64232b134a}"/>
</p:tagLst>
</file>

<file path=ppt/tags/tag3.xml><?xml version="1.0" encoding="utf-8"?>
<p:tagLst xmlns:p="http://schemas.openxmlformats.org/presentationml/2006/main">
  <p:tag name="commondata" val="eyJoZGlkIjoiYWI0YmFkOWJjZjVlYzg5ODMxNDAwZTc3NDZmOTgzNjk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6113</Words>
  <Application>WPS 演示</Application>
  <PresentationFormat>宽屏</PresentationFormat>
  <Paragraphs>710</Paragraphs>
  <Slides>52</Slides>
  <Notes>50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64" baseType="lpstr">
      <vt:lpstr>Arial</vt:lpstr>
      <vt:lpstr>宋体</vt:lpstr>
      <vt:lpstr>Wingdings</vt:lpstr>
      <vt:lpstr>包图简圆体</vt:lpstr>
      <vt:lpstr>微软雅黑</vt:lpstr>
      <vt:lpstr>黑体</vt:lpstr>
      <vt:lpstr>Times New Roman</vt:lpstr>
      <vt:lpstr>华文楷体</vt:lpstr>
      <vt:lpstr>等线</vt:lpstr>
      <vt:lpstr>Arial Unicode MS</vt:lpstr>
      <vt:lpstr>Calibri</vt:lpstr>
      <vt:lpstr>Office 主题​​</vt:lpstr>
      <vt:lpstr>第四章 心血管系统药物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责任编辑_张璐</dc:creator>
  <cp:lastModifiedBy>tanco</cp:lastModifiedBy>
  <cp:revision>221</cp:revision>
  <dcterms:created xsi:type="dcterms:W3CDTF">2022-01-21T03:49:00Z</dcterms:created>
  <dcterms:modified xsi:type="dcterms:W3CDTF">2024-11-13T01:13:26Z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58768AB8DDEC4B15A601FF60C99E7B33_12</vt:lpwstr>
  </property>
  <property fmtid="{D5CDD505-2E9C-101B-9397-08002B2CF9AE}" pid="3" name="KSOProductBuildVer">
    <vt:lpwstr>2052-12.1.0.18608</vt:lpwstr>
  </property>
</Properties>
</file>