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19"/>
  </p:notesMasterIdLst>
  <p:sldIdLst>
    <p:sldId id="256" r:id="rId4"/>
    <p:sldId id="263" r:id="rId5"/>
    <p:sldId id="258" r:id="rId6"/>
    <p:sldId id="259" r:id="rId7"/>
    <p:sldId id="264" r:id="rId8"/>
    <p:sldId id="265" r:id="rId9"/>
    <p:sldId id="320" r:id="rId10"/>
    <p:sldId id="277" r:id="rId11"/>
    <p:sldId id="267" r:id="rId12"/>
    <p:sldId id="268" r:id="rId13"/>
    <p:sldId id="278" r:id="rId14"/>
    <p:sldId id="269" r:id="rId15"/>
    <p:sldId id="270" r:id="rId16"/>
    <p:sldId id="273" r:id="rId17"/>
    <p:sldId id="301" r:id="rId18"/>
    <p:sldId id="272" r:id="rId20"/>
    <p:sldId id="323" r:id="rId21"/>
    <p:sldId id="332" r:id="rId22"/>
    <p:sldId id="279" r:id="rId23"/>
    <p:sldId id="321" r:id="rId24"/>
    <p:sldId id="333" r:id="rId25"/>
    <p:sldId id="284" r:id="rId26"/>
    <p:sldId id="286" r:id="rId27"/>
    <p:sldId id="287" r:id="rId28"/>
    <p:sldId id="334" r:id="rId29"/>
    <p:sldId id="335" r:id="rId30"/>
    <p:sldId id="319" r:id="rId31"/>
    <p:sldId id="318" r:id="rId32"/>
    <p:sldId id="299" r:id="rId33"/>
    <p:sldId id="322" r:id="rId34"/>
    <p:sldId id="260" r:id="rId35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允在" initials="允" lastIdx="1" clrIdx="0"/>
  <p:cmAuthor id="2" name="ACER-JD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15B6BC"/>
    <a:srgbClr val="FDFEFE"/>
    <a:srgbClr val="F0C272"/>
    <a:srgbClr val="A1E2E4"/>
    <a:srgbClr val="CCE8F1"/>
    <a:srgbClr val="FE6479"/>
    <a:srgbClr val="6DE9EF"/>
    <a:srgbClr val="E33B67"/>
    <a:srgbClr val="72E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462" y="108"/>
      </p:cViewPr>
      <p:guideLst>
        <p:guide orient="horz" pos="2183"/>
        <p:guide pos="381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32.xml"/><Relationship Id="rId4" Type="http://schemas.openxmlformats.org/officeDocument/2006/relationships/slide" Target="slides/slide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3-20T13:47:49.36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0" name="矩形: 圆角 9"/>
          <p:cNvSpPr/>
          <p:nvPr userDrawn="1"/>
        </p:nvSpPr>
        <p:spPr>
          <a:xfrm>
            <a:off x="6096000" y="414692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 hasCustomPrompt="1"/>
          </p:nvPr>
        </p:nvSpPr>
        <p:spPr>
          <a:xfrm>
            <a:off x="4620861" y="2978736"/>
            <a:ext cx="6312734" cy="751548"/>
          </a:xfrm>
          <a:prstGeom prst="rect">
            <a:avLst/>
          </a:prstGeom>
        </p:spPr>
        <p:txBody>
          <a:bodyPr anchor="ctr"/>
          <a:lstStyle>
            <a:lvl1pPr algn="r"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  <p:bldP spid="14" grpId="0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74814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3"/>
          <p:cNvSpPr/>
          <p:nvPr userDrawn="1"/>
        </p:nvSpPr>
        <p:spPr>
          <a:xfrm>
            <a:off x="4305754" y="-9547"/>
            <a:ext cx="7893463" cy="762668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  <a:gd name="connsiteX0-1035" fmla="*/ 1229489 w 8741539"/>
              <a:gd name="connsiteY0-1036" fmla="*/ 0 h 6880517"/>
              <a:gd name="connsiteX1-1037" fmla="*/ 8741539 w 8741539"/>
              <a:gd name="connsiteY1-1038" fmla="*/ 4762 h 6880517"/>
              <a:gd name="connsiteX2-1039" fmla="*/ 8728839 w 8741539"/>
              <a:gd name="connsiteY2-1040" fmla="*/ 6880517 h 6880517"/>
              <a:gd name="connsiteX3-1041" fmla="*/ 2012126 w 8741539"/>
              <a:gd name="connsiteY3-1042" fmla="*/ 6858294 h 6880517"/>
              <a:gd name="connsiteX4-1043" fmla="*/ 2036293 w 8741539"/>
              <a:gd name="connsiteY4-1044" fmla="*/ 5902325 h 6880517"/>
              <a:gd name="connsiteX5-1045" fmla="*/ 1140590 w 8741539"/>
              <a:gd name="connsiteY5-1046" fmla="*/ 4440236 h 6880517"/>
              <a:gd name="connsiteX6-1047" fmla="*/ 111889 w 8741539"/>
              <a:gd name="connsiteY6-1048" fmla="*/ 3074987 h 6880517"/>
              <a:gd name="connsiteX7-1049" fmla="*/ 11461 w 8741539"/>
              <a:gd name="connsiteY7-1050" fmla="*/ 2450807 h 6880517"/>
              <a:gd name="connsiteX8-1051" fmla="*/ 851664 w 8741539"/>
              <a:gd name="connsiteY8-1052" fmla="*/ 757885 h 6880517"/>
              <a:gd name="connsiteX9-1053" fmla="*/ 1229489 w 8741539"/>
              <a:gd name="connsiteY9-1054" fmla="*/ 0 h 6880517"/>
              <a:gd name="connsiteX0-1055" fmla="*/ 1120334 w 8632384"/>
              <a:gd name="connsiteY0-1056" fmla="*/ 0 h 6880517"/>
              <a:gd name="connsiteX1-1057" fmla="*/ 8632384 w 8632384"/>
              <a:gd name="connsiteY1-1058" fmla="*/ 4762 h 6880517"/>
              <a:gd name="connsiteX2-1059" fmla="*/ 8619684 w 8632384"/>
              <a:gd name="connsiteY2-1060" fmla="*/ 6880517 h 6880517"/>
              <a:gd name="connsiteX3-1061" fmla="*/ 1902971 w 8632384"/>
              <a:gd name="connsiteY3-1062" fmla="*/ 6858294 h 6880517"/>
              <a:gd name="connsiteX4-1063" fmla="*/ 1927138 w 8632384"/>
              <a:gd name="connsiteY4-1064" fmla="*/ 5902325 h 6880517"/>
              <a:gd name="connsiteX5-1065" fmla="*/ 1031435 w 8632384"/>
              <a:gd name="connsiteY5-1066" fmla="*/ 4440236 h 6880517"/>
              <a:gd name="connsiteX6-1067" fmla="*/ 2734 w 8632384"/>
              <a:gd name="connsiteY6-1068" fmla="*/ 3074987 h 6880517"/>
              <a:gd name="connsiteX7-1069" fmla="*/ 742509 w 8632384"/>
              <a:gd name="connsiteY7-1070" fmla="*/ 757885 h 6880517"/>
              <a:gd name="connsiteX8-1071" fmla="*/ 1120334 w 8632384"/>
              <a:gd name="connsiteY8-1072" fmla="*/ 0 h 6880517"/>
              <a:gd name="connsiteX0-1073" fmla="*/ 379192 w 7891242"/>
              <a:gd name="connsiteY0-1074" fmla="*/ 0 h 6880517"/>
              <a:gd name="connsiteX1-1075" fmla="*/ 7891242 w 7891242"/>
              <a:gd name="connsiteY1-1076" fmla="*/ 4762 h 6880517"/>
              <a:gd name="connsiteX2-1077" fmla="*/ 7878542 w 7891242"/>
              <a:gd name="connsiteY2-1078" fmla="*/ 6880517 h 6880517"/>
              <a:gd name="connsiteX3-1079" fmla="*/ 1161829 w 7891242"/>
              <a:gd name="connsiteY3-1080" fmla="*/ 6858294 h 6880517"/>
              <a:gd name="connsiteX4-1081" fmla="*/ 1185996 w 7891242"/>
              <a:gd name="connsiteY4-1082" fmla="*/ 5902325 h 6880517"/>
              <a:gd name="connsiteX5-1083" fmla="*/ 290293 w 7891242"/>
              <a:gd name="connsiteY5-1084" fmla="*/ 4440236 h 6880517"/>
              <a:gd name="connsiteX6-1085" fmla="*/ 1367 w 7891242"/>
              <a:gd name="connsiteY6-1086" fmla="*/ 757885 h 6880517"/>
              <a:gd name="connsiteX7-1087" fmla="*/ 379192 w 7891242"/>
              <a:gd name="connsiteY7-1088" fmla="*/ 0 h 6880517"/>
              <a:gd name="connsiteX0-1089" fmla="*/ 377825 w 7889875"/>
              <a:gd name="connsiteY0-1090" fmla="*/ 0 h 6880517"/>
              <a:gd name="connsiteX1-1091" fmla="*/ 7889875 w 7889875"/>
              <a:gd name="connsiteY1-1092" fmla="*/ 4762 h 6880517"/>
              <a:gd name="connsiteX2-1093" fmla="*/ 7877175 w 7889875"/>
              <a:gd name="connsiteY2-1094" fmla="*/ 6880517 h 6880517"/>
              <a:gd name="connsiteX3-1095" fmla="*/ 1160462 w 7889875"/>
              <a:gd name="connsiteY3-1096" fmla="*/ 6858294 h 6880517"/>
              <a:gd name="connsiteX4-1097" fmla="*/ 1184629 w 7889875"/>
              <a:gd name="connsiteY4-1098" fmla="*/ 5902325 h 6880517"/>
              <a:gd name="connsiteX5-1099" fmla="*/ 0 w 7889875"/>
              <a:gd name="connsiteY5-1100" fmla="*/ 757885 h 6880517"/>
              <a:gd name="connsiteX6-1101" fmla="*/ 377825 w 7889875"/>
              <a:gd name="connsiteY6-1102" fmla="*/ 0 h 6880517"/>
              <a:gd name="connsiteX0-1103" fmla="*/ 377825 w 7889875"/>
              <a:gd name="connsiteY0-1104" fmla="*/ 0 h 6880517"/>
              <a:gd name="connsiteX1-1105" fmla="*/ 7889875 w 7889875"/>
              <a:gd name="connsiteY1-1106" fmla="*/ 4762 h 6880517"/>
              <a:gd name="connsiteX2-1107" fmla="*/ 7877175 w 7889875"/>
              <a:gd name="connsiteY2-1108" fmla="*/ 6880517 h 6880517"/>
              <a:gd name="connsiteX3-1109" fmla="*/ 1160462 w 7889875"/>
              <a:gd name="connsiteY3-1110" fmla="*/ 6858294 h 6880517"/>
              <a:gd name="connsiteX4-1111" fmla="*/ 0 w 7889875"/>
              <a:gd name="connsiteY4-1112" fmla="*/ 757885 h 6880517"/>
              <a:gd name="connsiteX5-1113" fmla="*/ 377825 w 7889875"/>
              <a:gd name="connsiteY5-1114" fmla="*/ 0 h 6880517"/>
              <a:gd name="connsiteX0-1115" fmla="*/ 377825 w 7889875"/>
              <a:gd name="connsiteY0-1116" fmla="*/ 0 h 6880517"/>
              <a:gd name="connsiteX1-1117" fmla="*/ 7889875 w 7889875"/>
              <a:gd name="connsiteY1-1118" fmla="*/ 4762 h 6880517"/>
              <a:gd name="connsiteX2-1119" fmla="*/ 7877175 w 7889875"/>
              <a:gd name="connsiteY2-1120" fmla="*/ 6880517 h 6880517"/>
              <a:gd name="connsiteX3-1121" fmla="*/ 0 w 7889875"/>
              <a:gd name="connsiteY3-1122" fmla="*/ 757885 h 6880517"/>
              <a:gd name="connsiteX4-1123" fmla="*/ 377825 w 7889875"/>
              <a:gd name="connsiteY4-1124" fmla="*/ 0 h 6880517"/>
              <a:gd name="connsiteX0-1125" fmla="*/ 377825 w 7889875"/>
              <a:gd name="connsiteY0-1126" fmla="*/ 0 h 6880517"/>
              <a:gd name="connsiteX1-1127" fmla="*/ 7889875 w 7889875"/>
              <a:gd name="connsiteY1-1128" fmla="*/ 4762 h 6880517"/>
              <a:gd name="connsiteX2-1129" fmla="*/ 7877175 w 7889875"/>
              <a:gd name="connsiteY2-1130" fmla="*/ 6880517 h 6880517"/>
              <a:gd name="connsiteX3-1131" fmla="*/ 0 w 7889875"/>
              <a:gd name="connsiteY3-1132" fmla="*/ 757885 h 6880517"/>
              <a:gd name="connsiteX4-1133" fmla="*/ 377825 w 7889875"/>
              <a:gd name="connsiteY4-1134" fmla="*/ 0 h 6880517"/>
              <a:gd name="connsiteX0-1135" fmla="*/ 377825 w 7894694"/>
              <a:gd name="connsiteY0-1136" fmla="*/ 0 h 1946015"/>
              <a:gd name="connsiteX1-1137" fmla="*/ 7889875 w 7894694"/>
              <a:gd name="connsiteY1-1138" fmla="*/ 4762 h 1946015"/>
              <a:gd name="connsiteX2-1139" fmla="*/ 7893800 w 7894694"/>
              <a:gd name="connsiteY2-1140" fmla="*/ 1934445 h 1946015"/>
              <a:gd name="connsiteX3-1141" fmla="*/ 0 w 7894694"/>
              <a:gd name="connsiteY3-1142" fmla="*/ 757885 h 1946015"/>
              <a:gd name="connsiteX4-1143" fmla="*/ 377825 w 7894694"/>
              <a:gd name="connsiteY4-1144" fmla="*/ 0 h 1946015"/>
              <a:gd name="connsiteX0-1145" fmla="*/ 377825 w 8854882"/>
              <a:gd name="connsiteY0-1146" fmla="*/ 172381 h 2106826"/>
              <a:gd name="connsiteX1-1147" fmla="*/ 7889875 w 8854882"/>
              <a:gd name="connsiteY1-1148" fmla="*/ 177143 h 2106826"/>
              <a:gd name="connsiteX2-1149" fmla="*/ 7893800 w 8854882"/>
              <a:gd name="connsiteY2-1150" fmla="*/ 2106826 h 2106826"/>
              <a:gd name="connsiteX3-1151" fmla="*/ 0 w 8854882"/>
              <a:gd name="connsiteY3-1152" fmla="*/ 930266 h 2106826"/>
              <a:gd name="connsiteX4-1153" fmla="*/ 377825 w 8854882"/>
              <a:gd name="connsiteY4-1154" fmla="*/ 172381 h 2106826"/>
              <a:gd name="connsiteX0-1155" fmla="*/ 377825 w 8854882"/>
              <a:gd name="connsiteY0-1156" fmla="*/ 172381 h 2106826"/>
              <a:gd name="connsiteX1-1157" fmla="*/ 7889875 w 8854882"/>
              <a:gd name="connsiteY1-1158" fmla="*/ 177143 h 2106826"/>
              <a:gd name="connsiteX2-1159" fmla="*/ 7893800 w 8854882"/>
              <a:gd name="connsiteY2-1160" fmla="*/ 2106826 h 2106826"/>
              <a:gd name="connsiteX3-1161" fmla="*/ 0 w 8854882"/>
              <a:gd name="connsiteY3-1162" fmla="*/ 930266 h 2106826"/>
              <a:gd name="connsiteX4-1163" fmla="*/ 377825 w 8854882"/>
              <a:gd name="connsiteY4-1164" fmla="*/ 172381 h 2106826"/>
              <a:gd name="connsiteX0-1165" fmla="*/ 377825 w 8477129"/>
              <a:gd name="connsiteY0-1166" fmla="*/ 172381 h 2106826"/>
              <a:gd name="connsiteX1-1167" fmla="*/ 7889875 w 8477129"/>
              <a:gd name="connsiteY1-1168" fmla="*/ 177143 h 2106826"/>
              <a:gd name="connsiteX2-1169" fmla="*/ 7893800 w 8477129"/>
              <a:gd name="connsiteY2-1170" fmla="*/ 2106826 h 2106826"/>
              <a:gd name="connsiteX3-1171" fmla="*/ 0 w 8477129"/>
              <a:gd name="connsiteY3-1172" fmla="*/ 930266 h 2106826"/>
              <a:gd name="connsiteX4-1173" fmla="*/ 377825 w 8477129"/>
              <a:gd name="connsiteY4-1174" fmla="*/ 172381 h 2106826"/>
              <a:gd name="connsiteX0-1175" fmla="*/ 377825 w 8477129"/>
              <a:gd name="connsiteY0-1176" fmla="*/ 51264 h 1985709"/>
              <a:gd name="connsiteX1-1177" fmla="*/ 7889875 w 8477129"/>
              <a:gd name="connsiteY1-1178" fmla="*/ 56026 h 1985709"/>
              <a:gd name="connsiteX2-1179" fmla="*/ 7893800 w 8477129"/>
              <a:gd name="connsiteY2-1180" fmla="*/ 1985709 h 1985709"/>
              <a:gd name="connsiteX3-1181" fmla="*/ 0 w 8477129"/>
              <a:gd name="connsiteY3-1182" fmla="*/ 809149 h 1985709"/>
              <a:gd name="connsiteX4-1183" fmla="*/ 377825 w 8477129"/>
              <a:gd name="connsiteY4-1184" fmla="*/ 51264 h 1985709"/>
              <a:gd name="connsiteX0-1185" fmla="*/ 377825 w 8477129"/>
              <a:gd name="connsiteY0-1186" fmla="*/ 0 h 1934445"/>
              <a:gd name="connsiteX1-1187" fmla="*/ 7889875 w 8477129"/>
              <a:gd name="connsiteY1-1188" fmla="*/ 4762 h 1934445"/>
              <a:gd name="connsiteX2-1189" fmla="*/ 7893800 w 8477129"/>
              <a:gd name="connsiteY2-1190" fmla="*/ 1934445 h 1934445"/>
              <a:gd name="connsiteX3-1191" fmla="*/ 0 w 8477129"/>
              <a:gd name="connsiteY3-1192" fmla="*/ 757885 h 1934445"/>
              <a:gd name="connsiteX4-1193" fmla="*/ 377825 w 8477129"/>
              <a:gd name="connsiteY4-1194" fmla="*/ 0 h 1934445"/>
              <a:gd name="connsiteX0-1195" fmla="*/ 377825 w 9392119"/>
              <a:gd name="connsiteY0-1196" fmla="*/ 0 h 1985195"/>
              <a:gd name="connsiteX1-1197" fmla="*/ 7889875 w 9392119"/>
              <a:gd name="connsiteY1-1198" fmla="*/ 4762 h 1985195"/>
              <a:gd name="connsiteX2-1199" fmla="*/ 7893800 w 9392119"/>
              <a:gd name="connsiteY2-1200" fmla="*/ 1934445 h 1985195"/>
              <a:gd name="connsiteX3-1201" fmla="*/ 0 w 9392119"/>
              <a:gd name="connsiteY3-1202" fmla="*/ 757885 h 1985195"/>
              <a:gd name="connsiteX4-1203" fmla="*/ 377825 w 9392119"/>
              <a:gd name="connsiteY4-1204" fmla="*/ 0 h 1985195"/>
              <a:gd name="connsiteX0-1205" fmla="*/ 377825 w 8800835"/>
              <a:gd name="connsiteY0-1206" fmla="*/ 0 h 1962299"/>
              <a:gd name="connsiteX1-1207" fmla="*/ 7889875 w 8800835"/>
              <a:gd name="connsiteY1-1208" fmla="*/ 4762 h 1962299"/>
              <a:gd name="connsiteX2-1209" fmla="*/ 7893800 w 8800835"/>
              <a:gd name="connsiteY2-1210" fmla="*/ 1934445 h 1962299"/>
              <a:gd name="connsiteX3-1211" fmla="*/ 0 w 8800835"/>
              <a:gd name="connsiteY3-1212" fmla="*/ 757885 h 1962299"/>
              <a:gd name="connsiteX4-1213" fmla="*/ 377825 w 8800835"/>
              <a:gd name="connsiteY4-1214" fmla="*/ 0 h 1962299"/>
              <a:gd name="connsiteX0-1215" fmla="*/ 377825 w 8843614"/>
              <a:gd name="connsiteY0-1216" fmla="*/ 0 h 1967285"/>
              <a:gd name="connsiteX1-1217" fmla="*/ 7889875 w 8843614"/>
              <a:gd name="connsiteY1-1218" fmla="*/ 4762 h 1967285"/>
              <a:gd name="connsiteX2-1219" fmla="*/ 7893800 w 8843614"/>
              <a:gd name="connsiteY2-1220" fmla="*/ 1934445 h 1967285"/>
              <a:gd name="connsiteX3-1221" fmla="*/ 0 w 8843614"/>
              <a:gd name="connsiteY3-1222" fmla="*/ 757885 h 1967285"/>
              <a:gd name="connsiteX4-1223" fmla="*/ 377825 w 8843614"/>
              <a:gd name="connsiteY4-1224" fmla="*/ 0 h 1967285"/>
              <a:gd name="connsiteX0-1225" fmla="*/ 377825 w 8471582"/>
              <a:gd name="connsiteY0-1226" fmla="*/ 0 h 2191055"/>
              <a:gd name="connsiteX1-1227" fmla="*/ 7889875 w 8471582"/>
              <a:gd name="connsiteY1-1228" fmla="*/ 4762 h 2191055"/>
              <a:gd name="connsiteX2-1229" fmla="*/ 7893800 w 8471582"/>
              <a:gd name="connsiteY2-1230" fmla="*/ 1934445 h 2191055"/>
              <a:gd name="connsiteX3-1231" fmla="*/ 0 w 8471582"/>
              <a:gd name="connsiteY3-1232" fmla="*/ 757885 h 2191055"/>
              <a:gd name="connsiteX4-1233" fmla="*/ 377825 w 8471582"/>
              <a:gd name="connsiteY4-1234" fmla="*/ 0 h 2191055"/>
              <a:gd name="connsiteX0-1235" fmla="*/ 377825 w 8447195"/>
              <a:gd name="connsiteY0-1236" fmla="*/ 0 h 2191055"/>
              <a:gd name="connsiteX1-1237" fmla="*/ 7889875 w 8447195"/>
              <a:gd name="connsiteY1-1238" fmla="*/ 4762 h 2191055"/>
              <a:gd name="connsiteX2-1239" fmla="*/ 7893800 w 8447195"/>
              <a:gd name="connsiteY2-1240" fmla="*/ 1934445 h 2191055"/>
              <a:gd name="connsiteX3-1241" fmla="*/ 0 w 8447195"/>
              <a:gd name="connsiteY3-1242" fmla="*/ 757885 h 2191055"/>
              <a:gd name="connsiteX4-1243" fmla="*/ 377825 w 8447195"/>
              <a:gd name="connsiteY4-1244" fmla="*/ 0 h 2191055"/>
              <a:gd name="connsiteX0-1245" fmla="*/ 377825 w 7893800"/>
              <a:gd name="connsiteY0-1246" fmla="*/ 0 h 2191055"/>
              <a:gd name="connsiteX1-1247" fmla="*/ 7889875 w 7893800"/>
              <a:gd name="connsiteY1-1248" fmla="*/ 4762 h 2191055"/>
              <a:gd name="connsiteX2-1249" fmla="*/ 7893800 w 7893800"/>
              <a:gd name="connsiteY2-1250" fmla="*/ 1934445 h 2191055"/>
              <a:gd name="connsiteX3-1251" fmla="*/ 0 w 7893800"/>
              <a:gd name="connsiteY3-1252" fmla="*/ 757885 h 2191055"/>
              <a:gd name="connsiteX4-1253" fmla="*/ 377825 w 7893800"/>
              <a:gd name="connsiteY4-1254" fmla="*/ 0 h 2191055"/>
              <a:gd name="connsiteX0-1255" fmla="*/ 377825 w 8442974"/>
              <a:gd name="connsiteY0-1256" fmla="*/ 49117 h 1277672"/>
              <a:gd name="connsiteX1-1257" fmla="*/ 7889875 w 8442974"/>
              <a:gd name="connsiteY1-1258" fmla="*/ 53879 h 1277672"/>
              <a:gd name="connsiteX2-1259" fmla="*/ 7881100 w 8442974"/>
              <a:gd name="connsiteY2-1260" fmla="*/ 764362 h 1277672"/>
              <a:gd name="connsiteX3-1261" fmla="*/ 0 w 8442974"/>
              <a:gd name="connsiteY3-1262" fmla="*/ 807002 h 1277672"/>
              <a:gd name="connsiteX4-1263" fmla="*/ 377825 w 8442974"/>
              <a:gd name="connsiteY4-1264" fmla="*/ 49117 h 1277672"/>
              <a:gd name="connsiteX0-1265" fmla="*/ 377825 w 7889875"/>
              <a:gd name="connsiteY0-1266" fmla="*/ 17736 h 1246291"/>
              <a:gd name="connsiteX1-1267" fmla="*/ 7889875 w 7889875"/>
              <a:gd name="connsiteY1-1268" fmla="*/ 22498 h 1246291"/>
              <a:gd name="connsiteX2-1269" fmla="*/ 7881100 w 7889875"/>
              <a:gd name="connsiteY2-1270" fmla="*/ 732981 h 1246291"/>
              <a:gd name="connsiteX3-1271" fmla="*/ 0 w 7889875"/>
              <a:gd name="connsiteY3-1272" fmla="*/ 775621 h 1246291"/>
              <a:gd name="connsiteX4-1273" fmla="*/ 377825 w 7889875"/>
              <a:gd name="connsiteY4-1274" fmla="*/ 17736 h 1246291"/>
              <a:gd name="connsiteX0-1275" fmla="*/ 377825 w 7931438"/>
              <a:gd name="connsiteY0-1276" fmla="*/ 17736 h 1246291"/>
              <a:gd name="connsiteX1-1277" fmla="*/ 7931438 w 7931438"/>
              <a:gd name="connsiteY1-1278" fmla="*/ 22498 h 1246291"/>
              <a:gd name="connsiteX2-1279" fmla="*/ 7881100 w 7931438"/>
              <a:gd name="connsiteY2-1280" fmla="*/ 732981 h 1246291"/>
              <a:gd name="connsiteX3-1281" fmla="*/ 0 w 7931438"/>
              <a:gd name="connsiteY3-1282" fmla="*/ 775621 h 1246291"/>
              <a:gd name="connsiteX4-1283" fmla="*/ 377825 w 7931438"/>
              <a:gd name="connsiteY4-1284" fmla="*/ 17736 h 1246291"/>
              <a:gd name="connsiteX0-1285" fmla="*/ 377825 w 7923125"/>
              <a:gd name="connsiteY0-1286" fmla="*/ 17736 h 1246291"/>
              <a:gd name="connsiteX1-1287" fmla="*/ 7923125 w 7923125"/>
              <a:gd name="connsiteY1-1288" fmla="*/ 22498 h 1246291"/>
              <a:gd name="connsiteX2-1289" fmla="*/ 7881100 w 7923125"/>
              <a:gd name="connsiteY2-1290" fmla="*/ 732981 h 1246291"/>
              <a:gd name="connsiteX3-1291" fmla="*/ 0 w 7923125"/>
              <a:gd name="connsiteY3-1292" fmla="*/ 775621 h 1246291"/>
              <a:gd name="connsiteX4-1293" fmla="*/ 377825 w 7923125"/>
              <a:gd name="connsiteY4-1294" fmla="*/ 17736 h 1246291"/>
              <a:gd name="connsiteX0-1295" fmla="*/ 377825 w 7923571"/>
              <a:gd name="connsiteY0-1296" fmla="*/ 32499 h 1261054"/>
              <a:gd name="connsiteX1-1297" fmla="*/ 7923125 w 7923571"/>
              <a:gd name="connsiteY1-1298" fmla="*/ 37261 h 1261054"/>
              <a:gd name="connsiteX2-1299" fmla="*/ 7881100 w 7923571"/>
              <a:gd name="connsiteY2-1300" fmla="*/ 747744 h 1261054"/>
              <a:gd name="connsiteX3-1301" fmla="*/ 0 w 7923571"/>
              <a:gd name="connsiteY3-1302" fmla="*/ 790384 h 1261054"/>
              <a:gd name="connsiteX4-1303" fmla="*/ 377825 w 7923571"/>
              <a:gd name="connsiteY4-1304" fmla="*/ 32499 h 1261054"/>
              <a:gd name="connsiteX0-1305" fmla="*/ 377825 w 8478687"/>
              <a:gd name="connsiteY0-1306" fmla="*/ 49116 h 1277671"/>
              <a:gd name="connsiteX1-1307" fmla="*/ 7923125 w 8478687"/>
              <a:gd name="connsiteY1-1308" fmla="*/ 53878 h 1277671"/>
              <a:gd name="connsiteX2-1309" fmla="*/ 7914351 w 8478687"/>
              <a:gd name="connsiteY2-1310" fmla="*/ 764361 h 1277671"/>
              <a:gd name="connsiteX3-1311" fmla="*/ 0 w 8478687"/>
              <a:gd name="connsiteY3-1312" fmla="*/ 807001 h 1277671"/>
              <a:gd name="connsiteX4-1313" fmla="*/ 377825 w 8478687"/>
              <a:gd name="connsiteY4-1314" fmla="*/ 49116 h 1277671"/>
              <a:gd name="connsiteX0-1315" fmla="*/ 377825 w 8480558"/>
              <a:gd name="connsiteY0-1316" fmla="*/ 49116 h 1277671"/>
              <a:gd name="connsiteX1-1317" fmla="*/ 7923125 w 8480558"/>
              <a:gd name="connsiteY1-1318" fmla="*/ 53878 h 1277671"/>
              <a:gd name="connsiteX2-1319" fmla="*/ 7914351 w 8480558"/>
              <a:gd name="connsiteY2-1320" fmla="*/ 764361 h 1277671"/>
              <a:gd name="connsiteX3-1321" fmla="*/ 0 w 8480558"/>
              <a:gd name="connsiteY3-1322" fmla="*/ 807001 h 1277671"/>
              <a:gd name="connsiteX4-1323" fmla="*/ 377825 w 8480558"/>
              <a:gd name="connsiteY4-1324" fmla="*/ 49116 h 1277671"/>
              <a:gd name="connsiteX0-1325" fmla="*/ 377825 w 8480558"/>
              <a:gd name="connsiteY0-1326" fmla="*/ 49116 h 1277671"/>
              <a:gd name="connsiteX1-1327" fmla="*/ 7923125 w 8480558"/>
              <a:gd name="connsiteY1-1328" fmla="*/ 53878 h 1277671"/>
              <a:gd name="connsiteX2-1329" fmla="*/ 7914351 w 8480558"/>
              <a:gd name="connsiteY2-1330" fmla="*/ 764361 h 1277671"/>
              <a:gd name="connsiteX3-1331" fmla="*/ 0 w 8480558"/>
              <a:gd name="connsiteY3-1332" fmla="*/ 807001 h 1277671"/>
              <a:gd name="connsiteX4-1333" fmla="*/ 377825 w 8480558"/>
              <a:gd name="connsiteY4-1334" fmla="*/ 49116 h 1277671"/>
              <a:gd name="connsiteX0-1335" fmla="*/ 377825 w 8480558"/>
              <a:gd name="connsiteY0-1336" fmla="*/ 49116 h 1277671"/>
              <a:gd name="connsiteX1-1337" fmla="*/ 7923125 w 8480558"/>
              <a:gd name="connsiteY1-1338" fmla="*/ 53878 h 1277671"/>
              <a:gd name="connsiteX2-1339" fmla="*/ 7914351 w 8480558"/>
              <a:gd name="connsiteY2-1340" fmla="*/ 764361 h 1277671"/>
              <a:gd name="connsiteX3-1341" fmla="*/ 0 w 8480558"/>
              <a:gd name="connsiteY3-1342" fmla="*/ 807001 h 1277671"/>
              <a:gd name="connsiteX4-1343" fmla="*/ 377825 w 8480558"/>
              <a:gd name="connsiteY4-1344" fmla="*/ 49116 h 1277671"/>
              <a:gd name="connsiteX0-1345" fmla="*/ 377825 w 7923125"/>
              <a:gd name="connsiteY0-1346" fmla="*/ 49116 h 1277671"/>
              <a:gd name="connsiteX1-1347" fmla="*/ 7923125 w 7923125"/>
              <a:gd name="connsiteY1-1348" fmla="*/ 53878 h 1277671"/>
              <a:gd name="connsiteX2-1349" fmla="*/ 7914351 w 7923125"/>
              <a:gd name="connsiteY2-1350" fmla="*/ 764361 h 1277671"/>
              <a:gd name="connsiteX3-1351" fmla="*/ 0 w 7923125"/>
              <a:gd name="connsiteY3-1352" fmla="*/ 807001 h 1277671"/>
              <a:gd name="connsiteX4-1353" fmla="*/ 377825 w 7923125"/>
              <a:gd name="connsiteY4-1354" fmla="*/ 49116 h 1277671"/>
              <a:gd name="connsiteX0-1355" fmla="*/ 377825 w 7923125"/>
              <a:gd name="connsiteY0-1356" fmla="*/ 0 h 1228555"/>
              <a:gd name="connsiteX1-1357" fmla="*/ 7923125 w 7923125"/>
              <a:gd name="connsiteY1-1358" fmla="*/ 4762 h 1228555"/>
              <a:gd name="connsiteX2-1359" fmla="*/ 7914351 w 7923125"/>
              <a:gd name="connsiteY2-1360" fmla="*/ 715245 h 1228555"/>
              <a:gd name="connsiteX3-1361" fmla="*/ 0 w 7923125"/>
              <a:gd name="connsiteY3-1362" fmla="*/ 757885 h 1228555"/>
              <a:gd name="connsiteX4-1363" fmla="*/ 377825 w 7923125"/>
              <a:gd name="connsiteY4-1364" fmla="*/ 0 h 1228555"/>
              <a:gd name="connsiteX0-1365" fmla="*/ 377825 w 7923125"/>
              <a:gd name="connsiteY0-1366" fmla="*/ 0 h 922322"/>
              <a:gd name="connsiteX1-1367" fmla="*/ 7923125 w 7923125"/>
              <a:gd name="connsiteY1-1368" fmla="*/ 4762 h 922322"/>
              <a:gd name="connsiteX2-1369" fmla="*/ 7914351 w 7923125"/>
              <a:gd name="connsiteY2-1370" fmla="*/ 715245 h 922322"/>
              <a:gd name="connsiteX3-1371" fmla="*/ 0 w 7923125"/>
              <a:gd name="connsiteY3-1372" fmla="*/ 757885 h 922322"/>
              <a:gd name="connsiteX4-1373" fmla="*/ 377825 w 7923125"/>
              <a:gd name="connsiteY4-1374" fmla="*/ 0 h 922322"/>
              <a:gd name="connsiteX0-1375" fmla="*/ 377825 w 7923125"/>
              <a:gd name="connsiteY0-1376" fmla="*/ 0 h 757885"/>
              <a:gd name="connsiteX1-1377" fmla="*/ 7923125 w 7923125"/>
              <a:gd name="connsiteY1-1378" fmla="*/ 4762 h 757885"/>
              <a:gd name="connsiteX2-1379" fmla="*/ 7914351 w 7923125"/>
              <a:gd name="connsiteY2-1380" fmla="*/ 715245 h 757885"/>
              <a:gd name="connsiteX3-1381" fmla="*/ 0 w 7923125"/>
              <a:gd name="connsiteY3-1382" fmla="*/ 757885 h 757885"/>
              <a:gd name="connsiteX4-1383" fmla="*/ 377825 w 7923125"/>
              <a:gd name="connsiteY4-1384" fmla="*/ 0 h 757885"/>
              <a:gd name="connsiteX0-1385" fmla="*/ 377825 w 7943803"/>
              <a:gd name="connsiteY0-1386" fmla="*/ 0 h 757885"/>
              <a:gd name="connsiteX1-1387" fmla="*/ 7923125 w 7943803"/>
              <a:gd name="connsiteY1-1388" fmla="*/ 4762 h 757885"/>
              <a:gd name="connsiteX2-1389" fmla="*/ 7943034 w 7943803"/>
              <a:gd name="connsiteY2-1390" fmla="*/ 753345 h 757885"/>
              <a:gd name="connsiteX3-1391" fmla="*/ 0 w 7943803"/>
              <a:gd name="connsiteY3-1392" fmla="*/ 757885 h 757885"/>
              <a:gd name="connsiteX4-1393" fmla="*/ 377825 w 7943803"/>
              <a:gd name="connsiteY4-1394" fmla="*/ 0 h 757885"/>
              <a:gd name="connsiteX0-1395" fmla="*/ 377825 w 7944490"/>
              <a:gd name="connsiteY0-1396" fmla="*/ 4783 h 762668"/>
              <a:gd name="connsiteX1-1397" fmla="*/ 7942247 w 7944490"/>
              <a:gd name="connsiteY1-1398" fmla="*/ 20 h 762668"/>
              <a:gd name="connsiteX2-1399" fmla="*/ 7943034 w 7944490"/>
              <a:gd name="connsiteY2-1400" fmla="*/ 758128 h 762668"/>
              <a:gd name="connsiteX3-1401" fmla="*/ 0 w 7944490"/>
              <a:gd name="connsiteY3-1402" fmla="*/ 762668 h 762668"/>
              <a:gd name="connsiteX4-1403" fmla="*/ 377825 w 7944490"/>
              <a:gd name="connsiteY4-1404" fmla="*/ 4783 h 7626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944490" h="762668">
                <a:moveTo>
                  <a:pt x="377825" y="4783"/>
                </a:moveTo>
                <a:lnTo>
                  <a:pt x="7942247" y="20"/>
                </a:lnTo>
                <a:cubicBezTo>
                  <a:pt x="7931510" y="-4598"/>
                  <a:pt x="7949538" y="758486"/>
                  <a:pt x="7943034" y="758128"/>
                </a:cubicBezTo>
                <a:cubicBezTo>
                  <a:pt x="7944254" y="760823"/>
                  <a:pt x="21171" y="754805"/>
                  <a:pt x="0" y="762668"/>
                </a:cubicBezTo>
                <a:cubicBezTo>
                  <a:pt x="141817" y="513215"/>
                  <a:pt x="336020" y="230423"/>
                  <a:pt x="377825" y="4783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8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5"/>
            <a:ext cx="855077" cy="855077"/>
          </a:xfrm>
          <a:prstGeom prst="rect">
            <a:avLst/>
          </a:prstGeom>
        </p:spPr>
      </p:pic>
      <p:sp>
        <p:nvSpPr>
          <p:cNvPr id="14" name="标题 22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0" y="748140"/>
            <a:ext cx="12199217" cy="0"/>
          </a:xfrm>
          <a:prstGeom prst="line">
            <a:avLst/>
          </a:prstGeom>
          <a:ln w="12700">
            <a:solidFill>
              <a:srgbClr val="0F8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 userDrawn="1"/>
        </p:nvSpPr>
        <p:spPr>
          <a:xfrm>
            <a:off x="0" y="747670"/>
            <a:ext cx="12192000" cy="611033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动画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74814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3"/>
          <p:cNvSpPr/>
          <p:nvPr userDrawn="1"/>
        </p:nvSpPr>
        <p:spPr>
          <a:xfrm>
            <a:off x="4305754" y="-9547"/>
            <a:ext cx="7893463" cy="762668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  <a:gd name="connsiteX0-1035" fmla="*/ 1229489 w 8741539"/>
              <a:gd name="connsiteY0-1036" fmla="*/ 0 h 6880517"/>
              <a:gd name="connsiteX1-1037" fmla="*/ 8741539 w 8741539"/>
              <a:gd name="connsiteY1-1038" fmla="*/ 4762 h 6880517"/>
              <a:gd name="connsiteX2-1039" fmla="*/ 8728839 w 8741539"/>
              <a:gd name="connsiteY2-1040" fmla="*/ 6880517 h 6880517"/>
              <a:gd name="connsiteX3-1041" fmla="*/ 2012126 w 8741539"/>
              <a:gd name="connsiteY3-1042" fmla="*/ 6858294 h 6880517"/>
              <a:gd name="connsiteX4-1043" fmla="*/ 2036293 w 8741539"/>
              <a:gd name="connsiteY4-1044" fmla="*/ 5902325 h 6880517"/>
              <a:gd name="connsiteX5-1045" fmla="*/ 1140590 w 8741539"/>
              <a:gd name="connsiteY5-1046" fmla="*/ 4440236 h 6880517"/>
              <a:gd name="connsiteX6-1047" fmla="*/ 111889 w 8741539"/>
              <a:gd name="connsiteY6-1048" fmla="*/ 3074987 h 6880517"/>
              <a:gd name="connsiteX7-1049" fmla="*/ 11461 w 8741539"/>
              <a:gd name="connsiteY7-1050" fmla="*/ 2450807 h 6880517"/>
              <a:gd name="connsiteX8-1051" fmla="*/ 851664 w 8741539"/>
              <a:gd name="connsiteY8-1052" fmla="*/ 757885 h 6880517"/>
              <a:gd name="connsiteX9-1053" fmla="*/ 1229489 w 8741539"/>
              <a:gd name="connsiteY9-1054" fmla="*/ 0 h 6880517"/>
              <a:gd name="connsiteX0-1055" fmla="*/ 1120334 w 8632384"/>
              <a:gd name="connsiteY0-1056" fmla="*/ 0 h 6880517"/>
              <a:gd name="connsiteX1-1057" fmla="*/ 8632384 w 8632384"/>
              <a:gd name="connsiteY1-1058" fmla="*/ 4762 h 6880517"/>
              <a:gd name="connsiteX2-1059" fmla="*/ 8619684 w 8632384"/>
              <a:gd name="connsiteY2-1060" fmla="*/ 6880517 h 6880517"/>
              <a:gd name="connsiteX3-1061" fmla="*/ 1902971 w 8632384"/>
              <a:gd name="connsiteY3-1062" fmla="*/ 6858294 h 6880517"/>
              <a:gd name="connsiteX4-1063" fmla="*/ 1927138 w 8632384"/>
              <a:gd name="connsiteY4-1064" fmla="*/ 5902325 h 6880517"/>
              <a:gd name="connsiteX5-1065" fmla="*/ 1031435 w 8632384"/>
              <a:gd name="connsiteY5-1066" fmla="*/ 4440236 h 6880517"/>
              <a:gd name="connsiteX6-1067" fmla="*/ 2734 w 8632384"/>
              <a:gd name="connsiteY6-1068" fmla="*/ 3074987 h 6880517"/>
              <a:gd name="connsiteX7-1069" fmla="*/ 742509 w 8632384"/>
              <a:gd name="connsiteY7-1070" fmla="*/ 757885 h 6880517"/>
              <a:gd name="connsiteX8-1071" fmla="*/ 1120334 w 8632384"/>
              <a:gd name="connsiteY8-1072" fmla="*/ 0 h 6880517"/>
              <a:gd name="connsiteX0-1073" fmla="*/ 379192 w 7891242"/>
              <a:gd name="connsiteY0-1074" fmla="*/ 0 h 6880517"/>
              <a:gd name="connsiteX1-1075" fmla="*/ 7891242 w 7891242"/>
              <a:gd name="connsiteY1-1076" fmla="*/ 4762 h 6880517"/>
              <a:gd name="connsiteX2-1077" fmla="*/ 7878542 w 7891242"/>
              <a:gd name="connsiteY2-1078" fmla="*/ 6880517 h 6880517"/>
              <a:gd name="connsiteX3-1079" fmla="*/ 1161829 w 7891242"/>
              <a:gd name="connsiteY3-1080" fmla="*/ 6858294 h 6880517"/>
              <a:gd name="connsiteX4-1081" fmla="*/ 1185996 w 7891242"/>
              <a:gd name="connsiteY4-1082" fmla="*/ 5902325 h 6880517"/>
              <a:gd name="connsiteX5-1083" fmla="*/ 290293 w 7891242"/>
              <a:gd name="connsiteY5-1084" fmla="*/ 4440236 h 6880517"/>
              <a:gd name="connsiteX6-1085" fmla="*/ 1367 w 7891242"/>
              <a:gd name="connsiteY6-1086" fmla="*/ 757885 h 6880517"/>
              <a:gd name="connsiteX7-1087" fmla="*/ 379192 w 7891242"/>
              <a:gd name="connsiteY7-1088" fmla="*/ 0 h 6880517"/>
              <a:gd name="connsiteX0-1089" fmla="*/ 377825 w 7889875"/>
              <a:gd name="connsiteY0-1090" fmla="*/ 0 h 6880517"/>
              <a:gd name="connsiteX1-1091" fmla="*/ 7889875 w 7889875"/>
              <a:gd name="connsiteY1-1092" fmla="*/ 4762 h 6880517"/>
              <a:gd name="connsiteX2-1093" fmla="*/ 7877175 w 7889875"/>
              <a:gd name="connsiteY2-1094" fmla="*/ 6880517 h 6880517"/>
              <a:gd name="connsiteX3-1095" fmla="*/ 1160462 w 7889875"/>
              <a:gd name="connsiteY3-1096" fmla="*/ 6858294 h 6880517"/>
              <a:gd name="connsiteX4-1097" fmla="*/ 1184629 w 7889875"/>
              <a:gd name="connsiteY4-1098" fmla="*/ 5902325 h 6880517"/>
              <a:gd name="connsiteX5-1099" fmla="*/ 0 w 7889875"/>
              <a:gd name="connsiteY5-1100" fmla="*/ 757885 h 6880517"/>
              <a:gd name="connsiteX6-1101" fmla="*/ 377825 w 7889875"/>
              <a:gd name="connsiteY6-1102" fmla="*/ 0 h 6880517"/>
              <a:gd name="connsiteX0-1103" fmla="*/ 377825 w 7889875"/>
              <a:gd name="connsiteY0-1104" fmla="*/ 0 h 6880517"/>
              <a:gd name="connsiteX1-1105" fmla="*/ 7889875 w 7889875"/>
              <a:gd name="connsiteY1-1106" fmla="*/ 4762 h 6880517"/>
              <a:gd name="connsiteX2-1107" fmla="*/ 7877175 w 7889875"/>
              <a:gd name="connsiteY2-1108" fmla="*/ 6880517 h 6880517"/>
              <a:gd name="connsiteX3-1109" fmla="*/ 1160462 w 7889875"/>
              <a:gd name="connsiteY3-1110" fmla="*/ 6858294 h 6880517"/>
              <a:gd name="connsiteX4-1111" fmla="*/ 0 w 7889875"/>
              <a:gd name="connsiteY4-1112" fmla="*/ 757885 h 6880517"/>
              <a:gd name="connsiteX5-1113" fmla="*/ 377825 w 7889875"/>
              <a:gd name="connsiteY5-1114" fmla="*/ 0 h 6880517"/>
              <a:gd name="connsiteX0-1115" fmla="*/ 377825 w 7889875"/>
              <a:gd name="connsiteY0-1116" fmla="*/ 0 h 6880517"/>
              <a:gd name="connsiteX1-1117" fmla="*/ 7889875 w 7889875"/>
              <a:gd name="connsiteY1-1118" fmla="*/ 4762 h 6880517"/>
              <a:gd name="connsiteX2-1119" fmla="*/ 7877175 w 7889875"/>
              <a:gd name="connsiteY2-1120" fmla="*/ 6880517 h 6880517"/>
              <a:gd name="connsiteX3-1121" fmla="*/ 0 w 7889875"/>
              <a:gd name="connsiteY3-1122" fmla="*/ 757885 h 6880517"/>
              <a:gd name="connsiteX4-1123" fmla="*/ 377825 w 7889875"/>
              <a:gd name="connsiteY4-1124" fmla="*/ 0 h 6880517"/>
              <a:gd name="connsiteX0-1125" fmla="*/ 377825 w 7889875"/>
              <a:gd name="connsiteY0-1126" fmla="*/ 0 h 6880517"/>
              <a:gd name="connsiteX1-1127" fmla="*/ 7889875 w 7889875"/>
              <a:gd name="connsiteY1-1128" fmla="*/ 4762 h 6880517"/>
              <a:gd name="connsiteX2-1129" fmla="*/ 7877175 w 7889875"/>
              <a:gd name="connsiteY2-1130" fmla="*/ 6880517 h 6880517"/>
              <a:gd name="connsiteX3-1131" fmla="*/ 0 w 7889875"/>
              <a:gd name="connsiteY3-1132" fmla="*/ 757885 h 6880517"/>
              <a:gd name="connsiteX4-1133" fmla="*/ 377825 w 7889875"/>
              <a:gd name="connsiteY4-1134" fmla="*/ 0 h 6880517"/>
              <a:gd name="connsiteX0-1135" fmla="*/ 377825 w 7894694"/>
              <a:gd name="connsiteY0-1136" fmla="*/ 0 h 1946015"/>
              <a:gd name="connsiteX1-1137" fmla="*/ 7889875 w 7894694"/>
              <a:gd name="connsiteY1-1138" fmla="*/ 4762 h 1946015"/>
              <a:gd name="connsiteX2-1139" fmla="*/ 7893800 w 7894694"/>
              <a:gd name="connsiteY2-1140" fmla="*/ 1934445 h 1946015"/>
              <a:gd name="connsiteX3-1141" fmla="*/ 0 w 7894694"/>
              <a:gd name="connsiteY3-1142" fmla="*/ 757885 h 1946015"/>
              <a:gd name="connsiteX4-1143" fmla="*/ 377825 w 7894694"/>
              <a:gd name="connsiteY4-1144" fmla="*/ 0 h 1946015"/>
              <a:gd name="connsiteX0-1145" fmla="*/ 377825 w 8854882"/>
              <a:gd name="connsiteY0-1146" fmla="*/ 172381 h 2106826"/>
              <a:gd name="connsiteX1-1147" fmla="*/ 7889875 w 8854882"/>
              <a:gd name="connsiteY1-1148" fmla="*/ 177143 h 2106826"/>
              <a:gd name="connsiteX2-1149" fmla="*/ 7893800 w 8854882"/>
              <a:gd name="connsiteY2-1150" fmla="*/ 2106826 h 2106826"/>
              <a:gd name="connsiteX3-1151" fmla="*/ 0 w 8854882"/>
              <a:gd name="connsiteY3-1152" fmla="*/ 930266 h 2106826"/>
              <a:gd name="connsiteX4-1153" fmla="*/ 377825 w 8854882"/>
              <a:gd name="connsiteY4-1154" fmla="*/ 172381 h 2106826"/>
              <a:gd name="connsiteX0-1155" fmla="*/ 377825 w 8854882"/>
              <a:gd name="connsiteY0-1156" fmla="*/ 172381 h 2106826"/>
              <a:gd name="connsiteX1-1157" fmla="*/ 7889875 w 8854882"/>
              <a:gd name="connsiteY1-1158" fmla="*/ 177143 h 2106826"/>
              <a:gd name="connsiteX2-1159" fmla="*/ 7893800 w 8854882"/>
              <a:gd name="connsiteY2-1160" fmla="*/ 2106826 h 2106826"/>
              <a:gd name="connsiteX3-1161" fmla="*/ 0 w 8854882"/>
              <a:gd name="connsiteY3-1162" fmla="*/ 930266 h 2106826"/>
              <a:gd name="connsiteX4-1163" fmla="*/ 377825 w 8854882"/>
              <a:gd name="connsiteY4-1164" fmla="*/ 172381 h 2106826"/>
              <a:gd name="connsiteX0-1165" fmla="*/ 377825 w 8477129"/>
              <a:gd name="connsiteY0-1166" fmla="*/ 172381 h 2106826"/>
              <a:gd name="connsiteX1-1167" fmla="*/ 7889875 w 8477129"/>
              <a:gd name="connsiteY1-1168" fmla="*/ 177143 h 2106826"/>
              <a:gd name="connsiteX2-1169" fmla="*/ 7893800 w 8477129"/>
              <a:gd name="connsiteY2-1170" fmla="*/ 2106826 h 2106826"/>
              <a:gd name="connsiteX3-1171" fmla="*/ 0 w 8477129"/>
              <a:gd name="connsiteY3-1172" fmla="*/ 930266 h 2106826"/>
              <a:gd name="connsiteX4-1173" fmla="*/ 377825 w 8477129"/>
              <a:gd name="connsiteY4-1174" fmla="*/ 172381 h 2106826"/>
              <a:gd name="connsiteX0-1175" fmla="*/ 377825 w 8477129"/>
              <a:gd name="connsiteY0-1176" fmla="*/ 51264 h 1985709"/>
              <a:gd name="connsiteX1-1177" fmla="*/ 7889875 w 8477129"/>
              <a:gd name="connsiteY1-1178" fmla="*/ 56026 h 1985709"/>
              <a:gd name="connsiteX2-1179" fmla="*/ 7893800 w 8477129"/>
              <a:gd name="connsiteY2-1180" fmla="*/ 1985709 h 1985709"/>
              <a:gd name="connsiteX3-1181" fmla="*/ 0 w 8477129"/>
              <a:gd name="connsiteY3-1182" fmla="*/ 809149 h 1985709"/>
              <a:gd name="connsiteX4-1183" fmla="*/ 377825 w 8477129"/>
              <a:gd name="connsiteY4-1184" fmla="*/ 51264 h 1985709"/>
              <a:gd name="connsiteX0-1185" fmla="*/ 377825 w 8477129"/>
              <a:gd name="connsiteY0-1186" fmla="*/ 0 h 1934445"/>
              <a:gd name="connsiteX1-1187" fmla="*/ 7889875 w 8477129"/>
              <a:gd name="connsiteY1-1188" fmla="*/ 4762 h 1934445"/>
              <a:gd name="connsiteX2-1189" fmla="*/ 7893800 w 8477129"/>
              <a:gd name="connsiteY2-1190" fmla="*/ 1934445 h 1934445"/>
              <a:gd name="connsiteX3-1191" fmla="*/ 0 w 8477129"/>
              <a:gd name="connsiteY3-1192" fmla="*/ 757885 h 1934445"/>
              <a:gd name="connsiteX4-1193" fmla="*/ 377825 w 8477129"/>
              <a:gd name="connsiteY4-1194" fmla="*/ 0 h 1934445"/>
              <a:gd name="connsiteX0-1195" fmla="*/ 377825 w 9392119"/>
              <a:gd name="connsiteY0-1196" fmla="*/ 0 h 1985195"/>
              <a:gd name="connsiteX1-1197" fmla="*/ 7889875 w 9392119"/>
              <a:gd name="connsiteY1-1198" fmla="*/ 4762 h 1985195"/>
              <a:gd name="connsiteX2-1199" fmla="*/ 7893800 w 9392119"/>
              <a:gd name="connsiteY2-1200" fmla="*/ 1934445 h 1985195"/>
              <a:gd name="connsiteX3-1201" fmla="*/ 0 w 9392119"/>
              <a:gd name="connsiteY3-1202" fmla="*/ 757885 h 1985195"/>
              <a:gd name="connsiteX4-1203" fmla="*/ 377825 w 9392119"/>
              <a:gd name="connsiteY4-1204" fmla="*/ 0 h 1985195"/>
              <a:gd name="connsiteX0-1205" fmla="*/ 377825 w 8800835"/>
              <a:gd name="connsiteY0-1206" fmla="*/ 0 h 1962299"/>
              <a:gd name="connsiteX1-1207" fmla="*/ 7889875 w 8800835"/>
              <a:gd name="connsiteY1-1208" fmla="*/ 4762 h 1962299"/>
              <a:gd name="connsiteX2-1209" fmla="*/ 7893800 w 8800835"/>
              <a:gd name="connsiteY2-1210" fmla="*/ 1934445 h 1962299"/>
              <a:gd name="connsiteX3-1211" fmla="*/ 0 w 8800835"/>
              <a:gd name="connsiteY3-1212" fmla="*/ 757885 h 1962299"/>
              <a:gd name="connsiteX4-1213" fmla="*/ 377825 w 8800835"/>
              <a:gd name="connsiteY4-1214" fmla="*/ 0 h 1962299"/>
              <a:gd name="connsiteX0-1215" fmla="*/ 377825 w 8843614"/>
              <a:gd name="connsiteY0-1216" fmla="*/ 0 h 1967285"/>
              <a:gd name="connsiteX1-1217" fmla="*/ 7889875 w 8843614"/>
              <a:gd name="connsiteY1-1218" fmla="*/ 4762 h 1967285"/>
              <a:gd name="connsiteX2-1219" fmla="*/ 7893800 w 8843614"/>
              <a:gd name="connsiteY2-1220" fmla="*/ 1934445 h 1967285"/>
              <a:gd name="connsiteX3-1221" fmla="*/ 0 w 8843614"/>
              <a:gd name="connsiteY3-1222" fmla="*/ 757885 h 1967285"/>
              <a:gd name="connsiteX4-1223" fmla="*/ 377825 w 8843614"/>
              <a:gd name="connsiteY4-1224" fmla="*/ 0 h 1967285"/>
              <a:gd name="connsiteX0-1225" fmla="*/ 377825 w 8471582"/>
              <a:gd name="connsiteY0-1226" fmla="*/ 0 h 2191055"/>
              <a:gd name="connsiteX1-1227" fmla="*/ 7889875 w 8471582"/>
              <a:gd name="connsiteY1-1228" fmla="*/ 4762 h 2191055"/>
              <a:gd name="connsiteX2-1229" fmla="*/ 7893800 w 8471582"/>
              <a:gd name="connsiteY2-1230" fmla="*/ 1934445 h 2191055"/>
              <a:gd name="connsiteX3-1231" fmla="*/ 0 w 8471582"/>
              <a:gd name="connsiteY3-1232" fmla="*/ 757885 h 2191055"/>
              <a:gd name="connsiteX4-1233" fmla="*/ 377825 w 8471582"/>
              <a:gd name="connsiteY4-1234" fmla="*/ 0 h 2191055"/>
              <a:gd name="connsiteX0-1235" fmla="*/ 377825 w 8447195"/>
              <a:gd name="connsiteY0-1236" fmla="*/ 0 h 2191055"/>
              <a:gd name="connsiteX1-1237" fmla="*/ 7889875 w 8447195"/>
              <a:gd name="connsiteY1-1238" fmla="*/ 4762 h 2191055"/>
              <a:gd name="connsiteX2-1239" fmla="*/ 7893800 w 8447195"/>
              <a:gd name="connsiteY2-1240" fmla="*/ 1934445 h 2191055"/>
              <a:gd name="connsiteX3-1241" fmla="*/ 0 w 8447195"/>
              <a:gd name="connsiteY3-1242" fmla="*/ 757885 h 2191055"/>
              <a:gd name="connsiteX4-1243" fmla="*/ 377825 w 8447195"/>
              <a:gd name="connsiteY4-1244" fmla="*/ 0 h 2191055"/>
              <a:gd name="connsiteX0-1245" fmla="*/ 377825 w 7893800"/>
              <a:gd name="connsiteY0-1246" fmla="*/ 0 h 2191055"/>
              <a:gd name="connsiteX1-1247" fmla="*/ 7889875 w 7893800"/>
              <a:gd name="connsiteY1-1248" fmla="*/ 4762 h 2191055"/>
              <a:gd name="connsiteX2-1249" fmla="*/ 7893800 w 7893800"/>
              <a:gd name="connsiteY2-1250" fmla="*/ 1934445 h 2191055"/>
              <a:gd name="connsiteX3-1251" fmla="*/ 0 w 7893800"/>
              <a:gd name="connsiteY3-1252" fmla="*/ 757885 h 2191055"/>
              <a:gd name="connsiteX4-1253" fmla="*/ 377825 w 7893800"/>
              <a:gd name="connsiteY4-1254" fmla="*/ 0 h 2191055"/>
              <a:gd name="connsiteX0-1255" fmla="*/ 377825 w 8442974"/>
              <a:gd name="connsiteY0-1256" fmla="*/ 49117 h 1277672"/>
              <a:gd name="connsiteX1-1257" fmla="*/ 7889875 w 8442974"/>
              <a:gd name="connsiteY1-1258" fmla="*/ 53879 h 1277672"/>
              <a:gd name="connsiteX2-1259" fmla="*/ 7881100 w 8442974"/>
              <a:gd name="connsiteY2-1260" fmla="*/ 764362 h 1277672"/>
              <a:gd name="connsiteX3-1261" fmla="*/ 0 w 8442974"/>
              <a:gd name="connsiteY3-1262" fmla="*/ 807002 h 1277672"/>
              <a:gd name="connsiteX4-1263" fmla="*/ 377825 w 8442974"/>
              <a:gd name="connsiteY4-1264" fmla="*/ 49117 h 1277672"/>
              <a:gd name="connsiteX0-1265" fmla="*/ 377825 w 7889875"/>
              <a:gd name="connsiteY0-1266" fmla="*/ 17736 h 1246291"/>
              <a:gd name="connsiteX1-1267" fmla="*/ 7889875 w 7889875"/>
              <a:gd name="connsiteY1-1268" fmla="*/ 22498 h 1246291"/>
              <a:gd name="connsiteX2-1269" fmla="*/ 7881100 w 7889875"/>
              <a:gd name="connsiteY2-1270" fmla="*/ 732981 h 1246291"/>
              <a:gd name="connsiteX3-1271" fmla="*/ 0 w 7889875"/>
              <a:gd name="connsiteY3-1272" fmla="*/ 775621 h 1246291"/>
              <a:gd name="connsiteX4-1273" fmla="*/ 377825 w 7889875"/>
              <a:gd name="connsiteY4-1274" fmla="*/ 17736 h 1246291"/>
              <a:gd name="connsiteX0-1275" fmla="*/ 377825 w 7931438"/>
              <a:gd name="connsiteY0-1276" fmla="*/ 17736 h 1246291"/>
              <a:gd name="connsiteX1-1277" fmla="*/ 7931438 w 7931438"/>
              <a:gd name="connsiteY1-1278" fmla="*/ 22498 h 1246291"/>
              <a:gd name="connsiteX2-1279" fmla="*/ 7881100 w 7931438"/>
              <a:gd name="connsiteY2-1280" fmla="*/ 732981 h 1246291"/>
              <a:gd name="connsiteX3-1281" fmla="*/ 0 w 7931438"/>
              <a:gd name="connsiteY3-1282" fmla="*/ 775621 h 1246291"/>
              <a:gd name="connsiteX4-1283" fmla="*/ 377825 w 7931438"/>
              <a:gd name="connsiteY4-1284" fmla="*/ 17736 h 1246291"/>
              <a:gd name="connsiteX0-1285" fmla="*/ 377825 w 7923125"/>
              <a:gd name="connsiteY0-1286" fmla="*/ 17736 h 1246291"/>
              <a:gd name="connsiteX1-1287" fmla="*/ 7923125 w 7923125"/>
              <a:gd name="connsiteY1-1288" fmla="*/ 22498 h 1246291"/>
              <a:gd name="connsiteX2-1289" fmla="*/ 7881100 w 7923125"/>
              <a:gd name="connsiteY2-1290" fmla="*/ 732981 h 1246291"/>
              <a:gd name="connsiteX3-1291" fmla="*/ 0 w 7923125"/>
              <a:gd name="connsiteY3-1292" fmla="*/ 775621 h 1246291"/>
              <a:gd name="connsiteX4-1293" fmla="*/ 377825 w 7923125"/>
              <a:gd name="connsiteY4-1294" fmla="*/ 17736 h 1246291"/>
              <a:gd name="connsiteX0-1295" fmla="*/ 377825 w 7923571"/>
              <a:gd name="connsiteY0-1296" fmla="*/ 32499 h 1261054"/>
              <a:gd name="connsiteX1-1297" fmla="*/ 7923125 w 7923571"/>
              <a:gd name="connsiteY1-1298" fmla="*/ 37261 h 1261054"/>
              <a:gd name="connsiteX2-1299" fmla="*/ 7881100 w 7923571"/>
              <a:gd name="connsiteY2-1300" fmla="*/ 747744 h 1261054"/>
              <a:gd name="connsiteX3-1301" fmla="*/ 0 w 7923571"/>
              <a:gd name="connsiteY3-1302" fmla="*/ 790384 h 1261054"/>
              <a:gd name="connsiteX4-1303" fmla="*/ 377825 w 7923571"/>
              <a:gd name="connsiteY4-1304" fmla="*/ 32499 h 1261054"/>
              <a:gd name="connsiteX0-1305" fmla="*/ 377825 w 8478687"/>
              <a:gd name="connsiteY0-1306" fmla="*/ 49116 h 1277671"/>
              <a:gd name="connsiteX1-1307" fmla="*/ 7923125 w 8478687"/>
              <a:gd name="connsiteY1-1308" fmla="*/ 53878 h 1277671"/>
              <a:gd name="connsiteX2-1309" fmla="*/ 7914351 w 8478687"/>
              <a:gd name="connsiteY2-1310" fmla="*/ 764361 h 1277671"/>
              <a:gd name="connsiteX3-1311" fmla="*/ 0 w 8478687"/>
              <a:gd name="connsiteY3-1312" fmla="*/ 807001 h 1277671"/>
              <a:gd name="connsiteX4-1313" fmla="*/ 377825 w 8478687"/>
              <a:gd name="connsiteY4-1314" fmla="*/ 49116 h 1277671"/>
              <a:gd name="connsiteX0-1315" fmla="*/ 377825 w 8480558"/>
              <a:gd name="connsiteY0-1316" fmla="*/ 49116 h 1277671"/>
              <a:gd name="connsiteX1-1317" fmla="*/ 7923125 w 8480558"/>
              <a:gd name="connsiteY1-1318" fmla="*/ 53878 h 1277671"/>
              <a:gd name="connsiteX2-1319" fmla="*/ 7914351 w 8480558"/>
              <a:gd name="connsiteY2-1320" fmla="*/ 764361 h 1277671"/>
              <a:gd name="connsiteX3-1321" fmla="*/ 0 w 8480558"/>
              <a:gd name="connsiteY3-1322" fmla="*/ 807001 h 1277671"/>
              <a:gd name="connsiteX4-1323" fmla="*/ 377825 w 8480558"/>
              <a:gd name="connsiteY4-1324" fmla="*/ 49116 h 1277671"/>
              <a:gd name="connsiteX0-1325" fmla="*/ 377825 w 8480558"/>
              <a:gd name="connsiteY0-1326" fmla="*/ 49116 h 1277671"/>
              <a:gd name="connsiteX1-1327" fmla="*/ 7923125 w 8480558"/>
              <a:gd name="connsiteY1-1328" fmla="*/ 53878 h 1277671"/>
              <a:gd name="connsiteX2-1329" fmla="*/ 7914351 w 8480558"/>
              <a:gd name="connsiteY2-1330" fmla="*/ 764361 h 1277671"/>
              <a:gd name="connsiteX3-1331" fmla="*/ 0 w 8480558"/>
              <a:gd name="connsiteY3-1332" fmla="*/ 807001 h 1277671"/>
              <a:gd name="connsiteX4-1333" fmla="*/ 377825 w 8480558"/>
              <a:gd name="connsiteY4-1334" fmla="*/ 49116 h 1277671"/>
              <a:gd name="connsiteX0-1335" fmla="*/ 377825 w 8480558"/>
              <a:gd name="connsiteY0-1336" fmla="*/ 49116 h 1277671"/>
              <a:gd name="connsiteX1-1337" fmla="*/ 7923125 w 8480558"/>
              <a:gd name="connsiteY1-1338" fmla="*/ 53878 h 1277671"/>
              <a:gd name="connsiteX2-1339" fmla="*/ 7914351 w 8480558"/>
              <a:gd name="connsiteY2-1340" fmla="*/ 764361 h 1277671"/>
              <a:gd name="connsiteX3-1341" fmla="*/ 0 w 8480558"/>
              <a:gd name="connsiteY3-1342" fmla="*/ 807001 h 1277671"/>
              <a:gd name="connsiteX4-1343" fmla="*/ 377825 w 8480558"/>
              <a:gd name="connsiteY4-1344" fmla="*/ 49116 h 1277671"/>
              <a:gd name="connsiteX0-1345" fmla="*/ 377825 w 7923125"/>
              <a:gd name="connsiteY0-1346" fmla="*/ 49116 h 1277671"/>
              <a:gd name="connsiteX1-1347" fmla="*/ 7923125 w 7923125"/>
              <a:gd name="connsiteY1-1348" fmla="*/ 53878 h 1277671"/>
              <a:gd name="connsiteX2-1349" fmla="*/ 7914351 w 7923125"/>
              <a:gd name="connsiteY2-1350" fmla="*/ 764361 h 1277671"/>
              <a:gd name="connsiteX3-1351" fmla="*/ 0 w 7923125"/>
              <a:gd name="connsiteY3-1352" fmla="*/ 807001 h 1277671"/>
              <a:gd name="connsiteX4-1353" fmla="*/ 377825 w 7923125"/>
              <a:gd name="connsiteY4-1354" fmla="*/ 49116 h 1277671"/>
              <a:gd name="connsiteX0-1355" fmla="*/ 377825 w 7923125"/>
              <a:gd name="connsiteY0-1356" fmla="*/ 0 h 1228555"/>
              <a:gd name="connsiteX1-1357" fmla="*/ 7923125 w 7923125"/>
              <a:gd name="connsiteY1-1358" fmla="*/ 4762 h 1228555"/>
              <a:gd name="connsiteX2-1359" fmla="*/ 7914351 w 7923125"/>
              <a:gd name="connsiteY2-1360" fmla="*/ 715245 h 1228555"/>
              <a:gd name="connsiteX3-1361" fmla="*/ 0 w 7923125"/>
              <a:gd name="connsiteY3-1362" fmla="*/ 757885 h 1228555"/>
              <a:gd name="connsiteX4-1363" fmla="*/ 377825 w 7923125"/>
              <a:gd name="connsiteY4-1364" fmla="*/ 0 h 1228555"/>
              <a:gd name="connsiteX0-1365" fmla="*/ 377825 w 7923125"/>
              <a:gd name="connsiteY0-1366" fmla="*/ 0 h 922322"/>
              <a:gd name="connsiteX1-1367" fmla="*/ 7923125 w 7923125"/>
              <a:gd name="connsiteY1-1368" fmla="*/ 4762 h 922322"/>
              <a:gd name="connsiteX2-1369" fmla="*/ 7914351 w 7923125"/>
              <a:gd name="connsiteY2-1370" fmla="*/ 715245 h 922322"/>
              <a:gd name="connsiteX3-1371" fmla="*/ 0 w 7923125"/>
              <a:gd name="connsiteY3-1372" fmla="*/ 757885 h 922322"/>
              <a:gd name="connsiteX4-1373" fmla="*/ 377825 w 7923125"/>
              <a:gd name="connsiteY4-1374" fmla="*/ 0 h 922322"/>
              <a:gd name="connsiteX0-1375" fmla="*/ 377825 w 7923125"/>
              <a:gd name="connsiteY0-1376" fmla="*/ 0 h 757885"/>
              <a:gd name="connsiteX1-1377" fmla="*/ 7923125 w 7923125"/>
              <a:gd name="connsiteY1-1378" fmla="*/ 4762 h 757885"/>
              <a:gd name="connsiteX2-1379" fmla="*/ 7914351 w 7923125"/>
              <a:gd name="connsiteY2-1380" fmla="*/ 715245 h 757885"/>
              <a:gd name="connsiteX3-1381" fmla="*/ 0 w 7923125"/>
              <a:gd name="connsiteY3-1382" fmla="*/ 757885 h 757885"/>
              <a:gd name="connsiteX4-1383" fmla="*/ 377825 w 7923125"/>
              <a:gd name="connsiteY4-1384" fmla="*/ 0 h 757885"/>
              <a:gd name="connsiteX0-1385" fmla="*/ 377825 w 7943803"/>
              <a:gd name="connsiteY0-1386" fmla="*/ 0 h 757885"/>
              <a:gd name="connsiteX1-1387" fmla="*/ 7923125 w 7943803"/>
              <a:gd name="connsiteY1-1388" fmla="*/ 4762 h 757885"/>
              <a:gd name="connsiteX2-1389" fmla="*/ 7943034 w 7943803"/>
              <a:gd name="connsiteY2-1390" fmla="*/ 753345 h 757885"/>
              <a:gd name="connsiteX3-1391" fmla="*/ 0 w 7943803"/>
              <a:gd name="connsiteY3-1392" fmla="*/ 757885 h 757885"/>
              <a:gd name="connsiteX4-1393" fmla="*/ 377825 w 7943803"/>
              <a:gd name="connsiteY4-1394" fmla="*/ 0 h 757885"/>
              <a:gd name="connsiteX0-1395" fmla="*/ 377825 w 7944490"/>
              <a:gd name="connsiteY0-1396" fmla="*/ 4783 h 762668"/>
              <a:gd name="connsiteX1-1397" fmla="*/ 7942247 w 7944490"/>
              <a:gd name="connsiteY1-1398" fmla="*/ 20 h 762668"/>
              <a:gd name="connsiteX2-1399" fmla="*/ 7943034 w 7944490"/>
              <a:gd name="connsiteY2-1400" fmla="*/ 758128 h 762668"/>
              <a:gd name="connsiteX3-1401" fmla="*/ 0 w 7944490"/>
              <a:gd name="connsiteY3-1402" fmla="*/ 762668 h 762668"/>
              <a:gd name="connsiteX4-1403" fmla="*/ 377825 w 7944490"/>
              <a:gd name="connsiteY4-1404" fmla="*/ 4783 h 7626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944490" h="762668">
                <a:moveTo>
                  <a:pt x="377825" y="4783"/>
                </a:moveTo>
                <a:lnTo>
                  <a:pt x="7942247" y="20"/>
                </a:lnTo>
                <a:cubicBezTo>
                  <a:pt x="7931510" y="-4598"/>
                  <a:pt x="7949538" y="758486"/>
                  <a:pt x="7943034" y="758128"/>
                </a:cubicBezTo>
                <a:cubicBezTo>
                  <a:pt x="7944254" y="760823"/>
                  <a:pt x="21171" y="754805"/>
                  <a:pt x="0" y="762668"/>
                </a:cubicBezTo>
                <a:cubicBezTo>
                  <a:pt x="141817" y="513215"/>
                  <a:pt x="336020" y="230423"/>
                  <a:pt x="377825" y="4783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8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5"/>
            <a:ext cx="855077" cy="855077"/>
          </a:xfrm>
          <a:prstGeom prst="rect">
            <a:avLst/>
          </a:prstGeom>
        </p:spPr>
      </p:pic>
      <p:sp>
        <p:nvSpPr>
          <p:cNvPr id="14" name="标题 22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0" y="748140"/>
            <a:ext cx="12199217" cy="0"/>
          </a:xfrm>
          <a:prstGeom prst="line">
            <a:avLst/>
          </a:prstGeom>
          <a:ln w="12700">
            <a:solidFill>
              <a:srgbClr val="0F8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 userDrawn="1"/>
        </p:nvSpPr>
        <p:spPr>
          <a:xfrm>
            <a:off x="0" y="747670"/>
            <a:ext cx="12192000" cy="611033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3464520" y="777453"/>
            <a:ext cx="7974997" cy="5320166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7446139"/>
              <a:gd name="connsiteY0-992" fmla="*/ 0 h 6867817"/>
              <a:gd name="connsiteX1-993" fmla="*/ 7446139 w 7446139"/>
              <a:gd name="connsiteY1-994" fmla="*/ 4762 h 6867817"/>
              <a:gd name="connsiteX2-995" fmla="*/ 7446139 w 7446139"/>
              <a:gd name="connsiteY2-996" fmla="*/ 6867817 h 6867817"/>
              <a:gd name="connsiteX3-997" fmla="*/ 2012126 w 7446139"/>
              <a:gd name="connsiteY3-998" fmla="*/ 6858294 h 6867817"/>
              <a:gd name="connsiteX4-999" fmla="*/ 1729266 w 7446139"/>
              <a:gd name="connsiteY4-1000" fmla="*/ 5951366 h 6867817"/>
              <a:gd name="connsiteX5-1001" fmla="*/ 1140590 w 7446139"/>
              <a:gd name="connsiteY5-1002" fmla="*/ 4440236 h 6867817"/>
              <a:gd name="connsiteX6-1003" fmla="*/ 111889 w 7446139"/>
              <a:gd name="connsiteY6-1004" fmla="*/ 3074987 h 6867817"/>
              <a:gd name="connsiteX7-1005" fmla="*/ 11461 w 7446139"/>
              <a:gd name="connsiteY7-1006" fmla="*/ 2450807 h 6867817"/>
              <a:gd name="connsiteX8-1007" fmla="*/ 308324 w 7446139"/>
              <a:gd name="connsiteY8-1008" fmla="*/ 1678634 h 6867817"/>
              <a:gd name="connsiteX9-1009" fmla="*/ 851664 w 7446139"/>
              <a:gd name="connsiteY9-1010" fmla="*/ 757885 h 6867817"/>
              <a:gd name="connsiteX10-1011" fmla="*/ 1229489 w 7446139"/>
              <a:gd name="connsiteY10-1012" fmla="*/ 0 h 6867817"/>
              <a:gd name="connsiteX0-1013" fmla="*/ 1229489 w 7446139"/>
              <a:gd name="connsiteY0-1014" fmla="*/ 0 h 6867817"/>
              <a:gd name="connsiteX1-1015" fmla="*/ 7446139 w 7446139"/>
              <a:gd name="connsiteY1-1016" fmla="*/ 4762 h 6867817"/>
              <a:gd name="connsiteX2-1017" fmla="*/ 7446139 w 7446139"/>
              <a:gd name="connsiteY2-1018" fmla="*/ 6867817 h 6867817"/>
              <a:gd name="connsiteX3-1019" fmla="*/ 1976005 w 7446139"/>
              <a:gd name="connsiteY3-1020" fmla="*/ 6848486 h 6867817"/>
              <a:gd name="connsiteX4-1021" fmla="*/ 1729266 w 7446139"/>
              <a:gd name="connsiteY4-1022" fmla="*/ 5951366 h 6867817"/>
              <a:gd name="connsiteX5-1023" fmla="*/ 1140590 w 7446139"/>
              <a:gd name="connsiteY5-1024" fmla="*/ 4440236 h 6867817"/>
              <a:gd name="connsiteX6-1025" fmla="*/ 111889 w 7446139"/>
              <a:gd name="connsiteY6-1026" fmla="*/ 3074987 h 6867817"/>
              <a:gd name="connsiteX7-1027" fmla="*/ 11461 w 7446139"/>
              <a:gd name="connsiteY7-1028" fmla="*/ 2450807 h 6867817"/>
              <a:gd name="connsiteX8-1029" fmla="*/ 308324 w 7446139"/>
              <a:gd name="connsiteY8-1030" fmla="*/ 1678634 h 6867817"/>
              <a:gd name="connsiteX9-1031" fmla="*/ 851664 w 7446139"/>
              <a:gd name="connsiteY9-1032" fmla="*/ 757885 h 6867817"/>
              <a:gd name="connsiteX10-1033" fmla="*/ 1229489 w 7446139"/>
              <a:gd name="connsiteY10-1034" fmla="*/ 0 h 6867817"/>
              <a:gd name="connsiteX0-1035" fmla="*/ 1229489 w 7446139"/>
              <a:gd name="connsiteY0-1036" fmla="*/ 0 h 6867817"/>
              <a:gd name="connsiteX1-1037" fmla="*/ 7446139 w 7446139"/>
              <a:gd name="connsiteY1-1038" fmla="*/ 4762 h 6867817"/>
              <a:gd name="connsiteX2-1039" fmla="*/ 7446139 w 7446139"/>
              <a:gd name="connsiteY2-1040" fmla="*/ 6867817 h 6867817"/>
              <a:gd name="connsiteX3-1041" fmla="*/ 1976005 w 7446139"/>
              <a:gd name="connsiteY3-1042" fmla="*/ 6848486 h 6867817"/>
              <a:gd name="connsiteX4-1043" fmla="*/ 1729266 w 7446139"/>
              <a:gd name="connsiteY4-1044" fmla="*/ 5951366 h 6867817"/>
              <a:gd name="connsiteX5-1045" fmla="*/ 1140590 w 7446139"/>
              <a:gd name="connsiteY5-1046" fmla="*/ 4440236 h 6867817"/>
              <a:gd name="connsiteX6-1047" fmla="*/ 111889 w 7446139"/>
              <a:gd name="connsiteY6-1048" fmla="*/ 3074987 h 6867817"/>
              <a:gd name="connsiteX7-1049" fmla="*/ 11461 w 7446139"/>
              <a:gd name="connsiteY7-1050" fmla="*/ 2450807 h 6867817"/>
              <a:gd name="connsiteX8-1051" fmla="*/ 308324 w 7446139"/>
              <a:gd name="connsiteY8-1052" fmla="*/ 1678634 h 6867817"/>
              <a:gd name="connsiteX9-1053" fmla="*/ 851664 w 7446139"/>
              <a:gd name="connsiteY9-1054" fmla="*/ 757885 h 6867817"/>
              <a:gd name="connsiteX10-1055" fmla="*/ 1229489 w 7446139"/>
              <a:gd name="connsiteY10-1056" fmla="*/ 0 h 6867817"/>
              <a:gd name="connsiteX0-1057" fmla="*/ 1229489 w 7446139"/>
              <a:gd name="connsiteY0-1058" fmla="*/ 0 h 6867817"/>
              <a:gd name="connsiteX1-1059" fmla="*/ 7446139 w 7446139"/>
              <a:gd name="connsiteY1-1060" fmla="*/ 4762 h 6867817"/>
              <a:gd name="connsiteX2-1061" fmla="*/ 7446139 w 7446139"/>
              <a:gd name="connsiteY2-1062" fmla="*/ 6867817 h 6867817"/>
              <a:gd name="connsiteX3-1063" fmla="*/ 1976005 w 7446139"/>
              <a:gd name="connsiteY3-1064" fmla="*/ 6848486 h 6867817"/>
              <a:gd name="connsiteX4-1065" fmla="*/ 1729266 w 7446139"/>
              <a:gd name="connsiteY4-1066" fmla="*/ 5951366 h 6867817"/>
              <a:gd name="connsiteX5-1067" fmla="*/ 680051 w 7446139"/>
              <a:gd name="connsiteY5-1068" fmla="*/ 4548128 h 6867817"/>
              <a:gd name="connsiteX6-1069" fmla="*/ 111889 w 7446139"/>
              <a:gd name="connsiteY6-1070" fmla="*/ 3074987 h 6867817"/>
              <a:gd name="connsiteX7-1071" fmla="*/ 11461 w 7446139"/>
              <a:gd name="connsiteY7-1072" fmla="*/ 2450807 h 6867817"/>
              <a:gd name="connsiteX8-1073" fmla="*/ 308324 w 7446139"/>
              <a:gd name="connsiteY8-1074" fmla="*/ 1678634 h 6867817"/>
              <a:gd name="connsiteX9-1075" fmla="*/ 851664 w 7446139"/>
              <a:gd name="connsiteY9-1076" fmla="*/ 757885 h 6867817"/>
              <a:gd name="connsiteX10-1077" fmla="*/ 1229489 w 7446139"/>
              <a:gd name="connsiteY10-1078" fmla="*/ 0 h 6867817"/>
              <a:gd name="connsiteX0-1079" fmla="*/ 1229489 w 7446139"/>
              <a:gd name="connsiteY0-1080" fmla="*/ 0 h 6867817"/>
              <a:gd name="connsiteX1-1081" fmla="*/ 7446139 w 7446139"/>
              <a:gd name="connsiteY1-1082" fmla="*/ 4762 h 6867817"/>
              <a:gd name="connsiteX2-1083" fmla="*/ 7446139 w 7446139"/>
              <a:gd name="connsiteY2-1084" fmla="*/ 6867817 h 6867817"/>
              <a:gd name="connsiteX3-1085" fmla="*/ 1976005 w 7446139"/>
              <a:gd name="connsiteY3-1086" fmla="*/ 6848486 h 6867817"/>
              <a:gd name="connsiteX4-1087" fmla="*/ 1729266 w 7446139"/>
              <a:gd name="connsiteY4-1088" fmla="*/ 5951366 h 6867817"/>
              <a:gd name="connsiteX5-1089" fmla="*/ 680051 w 7446139"/>
              <a:gd name="connsiteY5-1090" fmla="*/ 4548128 h 6867817"/>
              <a:gd name="connsiteX6-1091" fmla="*/ 111889 w 7446139"/>
              <a:gd name="connsiteY6-1092" fmla="*/ 3074987 h 6867817"/>
              <a:gd name="connsiteX7-1093" fmla="*/ 11461 w 7446139"/>
              <a:gd name="connsiteY7-1094" fmla="*/ 2450807 h 6867817"/>
              <a:gd name="connsiteX8-1095" fmla="*/ 308324 w 7446139"/>
              <a:gd name="connsiteY8-1096" fmla="*/ 1678634 h 6867817"/>
              <a:gd name="connsiteX9-1097" fmla="*/ 851664 w 7446139"/>
              <a:gd name="connsiteY9-1098" fmla="*/ 757885 h 6867817"/>
              <a:gd name="connsiteX10-1099" fmla="*/ 1229489 w 7446139"/>
              <a:gd name="connsiteY10-1100" fmla="*/ 0 h 6867817"/>
              <a:gd name="connsiteX0-1101" fmla="*/ 1229489 w 7446139"/>
              <a:gd name="connsiteY0-1102" fmla="*/ 0 h 6867817"/>
              <a:gd name="connsiteX1-1103" fmla="*/ 7446139 w 7446139"/>
              <a:gd name="connsiteY1-1104" fmla="*/ 4762 h 6867817"/>
              <a:gd name="connsiteX2-1105" fmla="*/ 7446139 w 7446139"/>
              <a:gd name="connsiteY2-1106" fmla="*/ 6867817 h 6867817"/>
              <a:gd name="connsiteX3-1107" fmla="*/ 1976005 w 7446139"/>
              <a:gd name="connsiteY3-1108" fmla="*/ 6848486 h 6867817"/>
              <a:gd name="connsiteX4-1109" fmla="*/ 1729266 w 7446139"/>
              <a:gd name="connsiteY4-1110" fmla="*/ 5951366 h 6867817"/>
              <a:gd name="connsiteX5-1111" fmla="*/ 680051 w 7446139"/>
              <a:gd name="connsiteY5-1112" fmla="*/ 4548128 h 6867817"/>
              <a:gd name="connsiteX6-1113" fmla="*/ 111889 w 7446139"/>
              <a:gd name="connsiteY6-1114" fmla="*/ 3074987 h 6867817"/>
              <a:gd name="connsiteX7-1115" fmla="*/ 11461 w 7446139"/>
              <a:gd name="connsiteY7-1116" fmla="*/ 2450807 h 6867817"/>
              <a:gd name="connsiteX8-1117" fmla="*/ 308324 w 7446139"/>
              <a:gd name="connsiteY8-1118" fmla="*/ 1678634 h 6867817"/>
              <a:gd name="connsiteX9-1119" fmla="*/ 851664 w 7446139"/>
              <a:gd name="connsiteY9-1120" fmla="*/ 757885 h 6867817"/>
              <a:gd name="connsiteX10-1121" fmla="*/ 1229489 w 7446139"/>
              <a:gd name="connsiteY10-1122" fmla="*/ 0 h 6867817"/>
              <a:gd name="connsiteX0-1123" fmla="*/ 1229489 w 7446139"/>
              <a:gd name="connsiteY0-1124" fmla="*/ 0 h 6867817"/>
              <a:gd name="connsiteX1-1125" fmla="*/ 7446139 w 7446139"/>
              <a:gd name="connsiteY1-1126" fmla="*/ 4762 h 6867817"/>
              <a:gd name="connsiteX2-1127" fmla="*/ 7446139 w 7446139"/>
              <a:gd name="connsiteY2-1128" fmla="*/ 6867817 h 6867817"/>
              <a:gd name="connsiteX3-1129" fmla="*/ 1976005 w 7446139"/>
              <a:gd name="connsiteY3-1130" fmla="*/ 6848486 h 6867817"/>
              <a:gd name="connsiteX4-1131" fmla="*/ 1729266 w 7446139"/>
              <a:gd name="connsiteY4-1132" fmla="*/ 5951366 h 6867817"/>
              <a:gd name="connsiteX5-1133" fmla="*/ 680051 w 7446139"/>
              <a:gd name="connsiteY5-1134" fmla="*/ 4548128 h 6867817"/>
              <a:gd name="connsiteX6-1135" fmla="*/ 111889 w 7446139"/>
              <a:gd name="connsiteY6-1136" fmla="*/ 3074987 h 6867817"/>
              <a:gd name="connsiteX7-1137" fmla="*/ 11461 w 7446139"/>
              <a:gd name="connsiteY7-1138" fmla="*/ 2450807 h 6867817"/>
              <a:gd name="connsiteX8-1139" fmla="*/ 308324 w 7446139"/>
              <a:gd name="connsiteY8-1140" fmla="*/ 1678634 h 6867817"/>
              <a:gd name="connsiteX9-1141" fmla="*/ 851664 w 7446139"/>
              <a:gd name="connsiteY9-1142" fmla="*/ 757885 h 6867817"/>
              <a:gd name="connsiteX10-1143" fmla="*/ 1229489 w 7446139"/>
              <a:gd name="connsiteY10-1144" fmla="*/ 0 h 6867817"/>
              <a:gd name="connsiteX0-1145" fmla="*/ 1259200 w 7475850"/>
              <a:gd name="connsiteY0-1146" fmla="*/ 0 h 6867817"/>
              <a:gd name="connsiteX1-1147" fmla="*/ 7475850 w 7475850"/>
              <a:gd name="connsiteY1-1148" fmla="*/ 4762 h 6867817"/>
              <a:gd name="connsiteX2-1149" fmla="*/ 7475850 w 7475850"/>
              <a:gd name="connsiteY2-1150" fmla="*/ 6867817 h 6867817"/>
              <a:gd name="connsiteX3-1151" fmla="*/ 2005716 w 7475850"/>
              <a:gd name="connsiteY3-1152" fmla="*/ 6848486 h 6867817"/>
              <a:gd name="connsiteX4-1153" fmla="*/ 1758977 w 7475850"/>
              <a:gd name="connsiteY4-1154" fmla="*/ 5951366 h 6867817"/>
              <a:gd name="connsiteX5-1155" fmla="*/ 709762 w 7475850"/>
              <a:gd name="connsiteY5-1156" fmla="*/ 4548128 h 6867817"/>
              <a:gd name="connsiteX6-1157" fmla="*/ 60328 w 7475850"/>
              <a:gd name="connsiteY6-1158" fmla="*/ 3094604 h 6867817"/>
              <a:gd name="connsiteX7-1159" fmla="*/ 41172 w 7475850"/>
              <a:gd name="connsiteY7-1160" fmla="*/ 2450807 h 6867817"/>
              <a:gd name="connsiteX8-1161" fmla="*/ 338035 w 7475850"/>
              <a:gd name="connsiteY8-1162" fmla="*/ 1678634 h 6867817"/>
              <a:gd name="connsiteX9-1163" fmla="*/ 881375 w 7475850"/>
              <a:gd name="connsiteY9-1164" fmla="*/ 757885 h 6867817"/>
              <a:gd name="connsiteX10-1165" fmla="*/ 1259200 w 7475850"/>
              <a:gd name="connsiteY10-1166" fmla="*/ 0 h 6867817"/>
              <a:gd name="connsiteX0-1167" fmla="*/ 1225421 w 7442071"/>
              <a:gd name="connsiteY0-1168" fmla="*/ 0 h 6867817"/>
              <a:gd name="connsiteX1-1169" fmla="*/ 7442071 w 7442071"/>
              <a:gd name="connsiteY1-1170" fmla="*/ 4762 h 6867817"/>
              <a:gd name="connsiteX2-1171" fmla="*/ 7442071 w 7442071"/>
              <a:gd name="connsiteY2-1172" fmla="*/ 6867817 h 6867817"/>
              <a:gd name="connsiteX3-1173" fmla="*/ 1971937 w 7442071"/>
              <a:gd name="connsiteY3-1174" fmla="*/ 6848486 h 6867817"/>
              <a:gd name="connsiteX4-1175" fmla="*/ 1725198 w 7442071"/>
              <a:gd name="connsiteY4-1176" fmla="*/ 5951366 h 6867817"/>
              <a:gd name="connsiteX5-1177" fmla="*/ 675983 w 7442071"/>
              <a:gd name="connsiteY5-1178" fmla="*/ 4548128 h 6867817"/>
              <a:gd name="connsiteX6-1179" fmla="*/ 26549 w 7442071"/>
              <a:gd name="connsiteY6-1180" fmla="*/ 3094604 h 6867817"/>
              <a:gd name="connsiteX7-1181" fmla="*/ 7393 w 7442071"/>
              <a:gd name="connsiteY7-1182" fmla="*/ 2450807 h 6867817"/>
              <a:gd name="connsiteX8-1183" fmla="*/ 304256 w 7442071"/>
              <a:gd name="connsiteY8-1184" fmla="*/ 1678634 h 6867817"/>
              <a:gd name="connsiteX9-1185" fmla="*/ 847596 w 7442071"/>
              <a:gd name="connsiteY9-1186" fmla="*/ 757885 h 6867817"/>
              <a:gd name="connsiteX10-1187" fmla="*/ 1225421 w 7442071"/>
              <a:gd name="connsiteY10-1188" fmla="*/ 0 h 6867817"/>
              <a:gd name="connsiteX0-1189" fmla="*/ 1220674 w 7437324"/>
              <a:gd name="connsiteY0-1190" fmla="*/ 0 h 6867817"/>
              <a:gd name="connsiteX1-1191" fmla="*/ 7437324 w 7437324"/>
              <a:gd name="connsiteY1-1192" fmla="*/ 4762 h 6867817"/>
              <a:gd name="connsiteX2-1193" fmla="*/ 7437324 w 7437324"/>
              <a:gd name="connsiteY2-1194" fmla="*/ 6867817 h 6867817"/>
              <a:gd name="connsiteX3-1195" fmla="*/ 1967190 w 7437324"/>
              <a:gd name="connsiteY3-1196" fmla="*/ 6848486 h 6867817"/>
              <a:gd name="connsiteX4-1197" fmla="*/ 1720451 w 7437324"/>
              <a:gd name="connsiteY4-1198" fmla="*/ 5951366 h 6867817"/>
              <a:gd name="connsiteX5-1199" fmla="*/ 671236 w 7437324"/>
              <a:gd name="connsiteY5-1200" fmla="*/ 4548128 h 6867817"/>
              <a:gd name="connsiteX6-1201" fmla="*/ 184345 w 7437324"/>
              <a:gd name="connsiteY6-1202" fmla="*/ 3055371 h 6867817"/>
              <a:gd name="connsiteX7-1203" fmla="*/ 2646 w 7437324"/>
              <a:gd name="connsiteY7-1204" fmla="*/ 2450807 h 6867817"/>
              <a:gd name="connsiteX8-1205" fmla="*/ 299509 w 7437324"/>
              <a:gd name="connsiteY8-1206" fmla="*/ 1678634 h 6867817"/>
              <a:gd name="connsiteX9-1207" fmla="*/ 842849 w 7437324"/>
              <a:gd name="connsiteY9-1208" fmla="*/ 757885 h 6867817"/>
              <a:gd name="connsiteX10-1209" fmla="*/ 1220674 w 7437324"/>
              <a:gd name="connsiteY10-1210" fmla="*/ 0 h 6867817"/>
              <a:gd name="connsiteX0-1211" fmla="*/ 1487838 w 7704488"/>
              <a:gd name="connsiteY0-1212" fmla="*/ 0 h 6867817"/>
              <a:gd name="connsiteX1-1213" fmla="*/ 7704488 w 7704488"/>
              <a:gd name="connsiteY1-1214" fmla="*/ 4762 h 6867817"/>
              <a:gd name="connsiteX2-1215" fmla="*/ 7704488 w 7704488"/>
              <a:gd name="connsiteY2-1216" fmla="*/ 6867817 h 6867817"/>
              <a:gd name="connsiteX3-1217" fmla="*/ 2234354 w 7704488"/>
              <a:gd name="connsiteY3-1218" fmla="*/ 6848486 h 6867817"/>
              <a:gd name="connsiteX4-1219" fmla="*/ 1987615 w 7704488"/>
              <a:gd name="connsiteY4-1220" fmla="*/ 5951366 h 6867817"/>
              <a:gd name="connsiteX5-1221" fmla="*/ 938400 w 7704488"/>
              <a:gd name="connsiteY5-1222" fmla="*/ 4548128 h 6867817"/>
              <a:gd name="connsiteX6-1223" fmla="*/ 0 w 7704488"/>
              <a:gd name="connsiteY6-1224" fmla="*/ 3079892 h 6867817"/>
              <a:gd name="connsiteX7-1225" fmla="*/ 269810 w 7704488"/>
              <a:gd name="connsiteY7-1226" fmla="*/ 2450807 h 6867817"/>
              <a:gd name="connsiteX8-1227" fmla="*/ 566673 w 7704488"/>
              <a:gd name="connsiteY8-1228" fmla="*/ 1678634 h 6867817"/>
              <a:gd name="connsiteX9-1229" fmla="*/ 1110013 w 7704488"/>
              <a:gd name="connsiteY9-1230" fmla="*/ 757885 h 6867817"/>
              <a:gd name="connsiteX10-1231" fmla="*/ 1487838 w 7704488"/>
              <a:gd name="connsiteY10-1232" fmla="*/ 0 h 6867817"/>
              <a:gd name="connsiteX0-1233" fmla="*/ 1724404 w 7941054"/>
              <a:gd name="connsiteY0-1234" fmla="*/ 0 h 6867817"/>
              <a:gd name="connsiteX1-1235" fmla="*/ 7941054 w 7941054"/>
              <a:gd name="connsiteY1-1236" fmla="*/ 4762 h 6867817"/>
              <a:gd name="connsiteX2-1237" fmla="*/ 7941054 w 7941054"/>
              <a:gd name="connsiteY2-1238" fmla="*/ 6867817 h 6867817"/>
              <a:gd name="connsiteX3-1239" fmla="*/ 2470920 w 7941054"/>
              <a:gd name="connsiteY3-1240" fmla="*/ 6848486 h 6867817"/>
              <a:gd name="connsiteX4-1241" fmla="*/ 2224181 w 7941054"/>
              <a:gd name="connsiteY4-1242" fmla="*/ 5951366 h 6867817"/>
              <a:gd name="connsiteX5-1243" fmla="*/ 1174966 w 7941054"/>
              <a:gd name="connsiteY5-1244" fmla="*/ 4548128 h 6867817"/>
              <a:gd name="connsiteX6-1245" fmla="*/ 236566 w 7941054"/>
              <a:gd name="connsiteY6-1246" fmla="*/ 3079892 h 6867817"/>
              <a:gd name="connsiteX7-1247" fmla="*/ 2191 w 7941054"/>
              <a:gd name="connsiteY7-1248" fmla="*/ 2197427 h 6867817"/>
              <a:gd name="connsiteX8-1249" fmla="*/ 803239 w 7941054"/>
              <a:gd name="connsiteY8-1250" fmla="*/ 1678634 h 6867817"/>
              <a:gd name="connsiteX9-1251" fmla="*/ 1346579 w 7941054"/>
              <a:gd name="connsiteY9-1252" fmla="*/ 757885 h 6867817"/>
              <a:gd name="connsiteX10-1253" fmla="*/ 1724404 w 7941054"/>
              <a:gd name="connsiteY10-1254" fmla="*/ 0 h 6867817"/>
              <a:gd name="connsiteX0-1255" fmla="*/ 1726381 w 7943031"/>
              <a:gd name="connsiteY0-1256" fmla="*/ 0 h 6867817"/>
              <a:gd name="connsiteX1-1257" fmla="*/ 7943031 w 7943031"/>
              <a:gd name="connsiteY1-1258" fmla="*/ 4762 h 6867817"/>
              <a:gd name="connsiteX2-1259" fmla="*/ 7943031 w 7943031"/>
              <a:gd name="connsiteY2-1260" fmla="*/ 6867817 h 6867817"/>
              <a:gd name="connsiteX3-1261" fmla="*/ 2472897 w 7943031"/>
              <a:gd name="connsiteY3-1262" fmla="*/ 6848486 h 6867817"/>
              <a:gd name="connsiteX4-1263" fmla="*/ 2226158 w 7943031"/>
              <a:gd name="connsiteY4-1264" fmla="*/ 5951366 h 6867817"/>
              <a:gd name="connsiteX5-1265" fmla="*/ 1176943 w 7943031"/>
              <a:gd name="connsiteY5-1266" fmla="*/ 4548128 h 6867817"/>
              <a:gd name="connsiteX6-1267" fmla="*/ 238543 w 7943031"/>
              <a:gd name="connsiteY6-1268" fmla="*/ 3079892 h 6867817"/>
              <a:gd name="connsiteX7-1269" fmla="*/ 4168 w 7943031"/>
              <a:gd name="connsiteY7-1270" fmla="*/ 2197427 h 6867817"/>
              <a:gd name="connsiteX8-1271" fmla="*/ 805216 w 7943031"/>
              <a:gd name="connsiteY8-1272" fmla="*/ 1678634 h 6867817"/>
              <a:gd name="connsiteX9-1273" fmla="*/ 1348556 w 7943031"/>
              <a:gd name="connsiteY9-1274" fmla="*/ 757885 h 6867817"/>
              <a:gd name="connsiteX10-1275" fmla="*/ 1726381 w 7943031"/>
              <a:gd name="connsiteY10-1276" fmla="*/ 0 h 6867817"/>
              <a:gd name="connsiteX0-1277" fmla="*/ 1726381 w 7943031"/>
              <a:gd name="connsiteY0-1278" fmla="*/ 0 h 6867817"/>
              <a:gd name="connsiteX1-1279" fmla="*/ 7943031 w 7943031"/>
              <a:gd name="connsiteY1-1280" fmla="*/ 4762 h 6867817"/>
              <a:gd name="connsiteX2-1281" fmla="*/ 7943031 w 7943031"/>
              <a:gd name="connsiteY2-1282" fmla="*/ 6867817 h 6867817"/>
              <a:gd name="connsiteX3-1283" fmla="*/ 2472897 w 7943031"/>
              <a:gd name="connsiteY3-1284" fmla="*/ 6848486 h 6867817"/>
              <a:gd name="connsiteX4-1285" fmla="*/ 2226158 w 7943031"/>
              <a:gd name="connsiteY4-1286" fmla="*/ 5951366 h 6867817"/>
              <a:gd name="connsiteX5-1287" fmla="*/ 1176943 w 7943031"/>
              <a:gd name="connsiteY5-1288" fmla="*/ 4548128 h 6867817"/>
              <a:gd name="connsiteX6-1289" fmla="*/ 238543 w 7943031"/>
              <a:gd name="connsiteY6-1290" fmla="*/ 3079892 h 6867817"/>
              <a:gd name="connsiteX7-1291" fmla="*/ 4168 w 7943031"/>
              <a:gd name="connsiteY7-1292" fmla="*/ 2197427 h 6867817"/>
              <a:gd name="connsiteX8-1293" fmla="*/ 805216 w 7943031"/>
              <a:gd name="connsiteY8-1294" fmla="*/ 1678634 h 6867817"/>
              <a:gd name="connsiteX9-1295" fmla="*/ 1348556 w 7943031"/>
              <a:gd name="connsiteY9-1296" fmla="*/ 757885 h 6867817"/>
              <a:gd name="connsiteX10-1297" fmla="*/ 1726381 w 7943031"/>
              <a:gd name="connsiteY10-1298" fmla="*/ 0 h 6867817"/>
              <a:gd name="connsiteX0-1299" fmla="*/ 1727586 w 7944236"/>
              <a:gd name="connsiteY0-1300" fmla="*/ 0 h 6867817"/>
              <a:gd name="connsiteX1-1301" fmla="*/ 7944236 w 7944236"/>
              <a:gd name="connsiteY1-1302" fmla="*/ 4762 h 6867817"/>
              <a:gd name="connsiteX2-1303" fmla="*/ 7944236 w 7944236"/>
              <a:gd name="connsiteY2-1304" fmla="*/ 6867817 h 6867817"/>
              <a:gd name="connsiteX3-1305" fmla="*/ 2474102 w 7944236"/>
              <a:gd name="connsiteY3-1306" fmla="*/ 6848486 h 6867817"/>
              <a:gd name="connsiteX4-1307" fmla="*/ 2227363 w 7944236"/>
              <a:gd name="connsiteY4-1308" fmla="*/ 5951366 h 6867817"/>
              <a:gd name="connsiteX5-1309" fmla="*/ 1178148 w 7944236"/>
              <a:gd name="connsiteY5-1310" fmla="*/ 4548128 h 6867817"/>
              <a:gd name="connsiteX6-1311" fmla="*/ 202122 w 7944236"/>
              <a:gd name="connsiteY6-1312" fmla="*/ 3088065 h 6867817"/>
              <a:gd name="connsiteX7-1313" fmla="*/ 5373 w 7944236"/>
              <a:gd name="connsiteY7-1314" fmla="*/ 2197427 h 6867817"/>
              <a:gd name="connsiteX8-1315" fmla="*/ 806421 w 7944236"/>
              <a:gd name="connsiteY8-1316" fmla="*/ 1678634 h 6867817"/>
              <a:gd name="connsiteX9-1317" fmla="*/ 1349761 w 7944236"/>
              <a:gd name="connsiteY9-1318" fmla="*/ 757885 h 6867817"/>
              <a:gd name="connsiteX10-1319" fmla="*/ 1727586 w 7944236"/>
              <a:gd name="connsiteY10-1320" fmla="*/ 0 h 6867817"/>
              <a:gd name="connsiteX0-1321" fmla="*/ 1727586 w 7944236"/>
              <a:gd name="connsiteY0-1322" fmla="*/ 0 h 6867817"/>
              <a:gd name="connsiteX1-1323" fmla="*/ 7944236 w 7944236"/>
              <a:gd name="connsiteY1-1324" fmla="*/ 4762 h 6867817"/>
              <a:gd name="connsiteX2-1325" fmla="*/ 7944236 w 7944236"/>
              <a:gd name="connsiteY2-1326" fmla="*/ 6867817 h 6867817"/>
              <a:gd name="connsiteX3-1327" fmla="*/ 2474102 w 7944236"/>
              <a:gd name="connsiteY3-1328" fmla="*/ 6848486 h 6867817"/>
              <a:gd name="connsiteX4-1329" fmla="*/ 2227363 w 7944236"/>
              <a:gd name="connsiteY4-1330" fmla="*/ 5951366 h 6867817"/>
              <a:gd name="connsiteX5-1331" fmla="*/ 1178148 w 7944236"/>
              <a:gd name="connsiteY5-1332" fmla="*/ 4548128 h 6867817"/>
              <a:gd name="connsiteX6-1333" fmla="*/ 202122 w 7944236"/>
              <a:gd name="connsiteY6-1334" fmla="*/ 3088065 h 6867817"/>
              <a:gd name="connsiteX7-1335" fmla="*/ 5373 w 7944236"/>
              <a:gd name="connsiteY7-1336" fmla="*/ 2197427 h 6867817"/>
              <a:gd name="connsiteX8-1337" fmla="*/ 452738 w 7944236"/>
              <a:gd name="connsiteY8-1338" fmla="*/ 975710 h 6867817"/>
              <a:gd name="connsiteX9-1339" fmla="*/ 1349761 w 7944236"/>
              <a:gd name="connsiteY9-1340" fmla="*/ 757885 h 6867817"/>
              <a:gd name="connsiteX10-1341" fmla="*/ 1727586 w 7944236"/>
              <a:gd name="connsiteY10-1342" fmla="*/ 0 h 6867817"/>
              <a:gd name="connsiteX0-1343" fmla="*/ 1727586 w 7944236"/>
              <a:gd name="connsiteY0-1344" fmla="*/ 0 h 6867817"/>
              <a:gd name="connsiteX1-1345" fmla="*/ 7944236 w 7944236"/>
              <a:gd name="connsiteY1-1346" fmla="*/ 4762 h 6867817"/>
              <a:gd name="connsiteX2-1347" fmla="*/ 7944236 w 7944236"/>
              <a:gd name="connsiteY2-1348" fmla="*/ 6867817 h 6867817"/>
              <a:gd name="connsiteX3-1349" fmla="*/ 2474102 w 7944236"/>
              <a:gd name="connsiteY3-1350" fmla="*/ 6848486 h 6867817"/>
              <a:gd name="connsiteX4-1351" fmla="*/ 2227363 w 7944236"/>
              <a:gd name="connsiteY4-1352" fmla="*/ 5951366 h 6867817"/>
              <a:gd name="connsiteX5-1353" fmla="*/ 1178148 w 7944236"/>
              <a:gd name="connsiteY5-1354" fmla="*/ 4548128 h 6867817"/>
              <a:gd name="connsiteX6-1355" fmla="*/ 202122 w 7944236"/>
              <a:gd name="connsiteY6-1356" fmla="*/ 3088065 h 6867817"/>
              <a:gd name="connsiteX7-1357" fmla="*/ 5373 w 7944236"/>
              <a:gd name="connsiteY7-1358" fmla="*/ 2197427 h 6867817"/>
              <a:gd name="connsiteX8-1359" fmla="*/ 452738 w 7944236"/>
              <a:gd name="connsiteY8-1360" fmla="*/ 975710 h 6867817"/>
              <a:gd name="connsiteX9-1361" fmla="*/ 845576 w 7944236"/>
              <a:gd name="connsiteY9-1362" fmla="*/ 234779 h 6867817"/>
              <a:gd name="connsiteX10-1363" fmla="*/ 1727586 w 7944236"/>
              <a:gd name="connsiteY10-1364" fmla="*/ 0 h 6867817"/>
              <a:gd name="connsiteX0-1365" fmla="*/ 937445 w 7944236"/>
              <a:gd name="connsiteY0-1366" fmla="*/ 0 h 6867817"/>
              <a:gd name="connsiteX1-1367" fmla="*/ 7944236 w 7944236"/>
              <a:gd name="connsiteY1-1368" fmla="*/ 4762 h 6867817"/>
              <a:gd name="connsiteX2-1369" fmla="*/ 7944236 w 7944236"/>
              <a:gd name="connsiteY2-1370" fmla="*/ 6867817 h 6867817"/>
              <a:gd name="connsiteX3-1371" fmla="*/ 2474102 w 7944236"/>
              <a:gd name="connsiteY3-1372" fmla="*/ 6848486 h 6867817"/>
              <a:gd name="connsiteX4-1373" fmla="*/ 2227363 w 7944236"/>
              <a:gd name="connsiteY4-1374" fmla="*/ 5951366 h 6867817"/>
              <a:gd name="connsiteX5-1375" fmla="*/ 1178148 w 7944236"/>
              <a:gd name="connsiteY5-1376" fmla="*/ 4548128 h 6867817"/>
              <a:gd name="connsiteX6-1377" fmla="*/ 202122 w 7944236"/>
              <a:gd name="connsiteY6-1378" fmla="*/ 3088065 h 6867817"/>
              <a:gd name="connsiteX7-1379" fmla="*/ 5373 w 7944236"/>
              <a:gd name="connsiteY7-1380" fmla="*/ 2197427 h 6867817"/>
              <a:gd name="connsiteX8-1381" fmla="*/ 452738 w 7944236"/>
              <a:gd name="connsiteY8-1382" fmla="*/ 975710 h 6867817"/>
              <a:gd name="connsiteX9-1383" fmla="*/ 845576 w 7944236"/>
              <a:gd name="connsiteY9-1384" fmla="*/ 234779 h 6867817"/>
              <a:gd name="connsiteX10-1385" fmla="*/ 937445 w 7944236"/>
              <a:gd name="connsiteY10-1386" fmla="*/ 0 h 6867817"/>
              <a:gd name="connsiteX0-1387" fmla="*/ 937445 w 7944236"/>
              <a:gd name="connsiteY0-1388" fmla="*/ 0 h 6867817"/>
              <a:gd name="connsiteX1-1389" fmla="*/ 7944236 w 7944236"/>
              <a:gd name="connsiteY1-1390" fmla="*/ 4762 h 6867817"/>
              <a:gd name="connsiteX2-1391" fmla="*/ 7944236 w 7944236"/>
              <a:gd name="connsiteY2-1392" fmla="*/ 6867817 h 6867817"/>
              <a:gd name="connsiteX3-1393" fmla="*/ 2474102 w 7944236"/>
              <a:gd name="connsiteY3-1394" fmla="*/ 6848486 h 6867817"/>
              <a:gd name="connsiteX4-1395" fmla="*/ 2227363 w 7944236"/>
              <a:gd name="connsiteY4-1396" fmla="*/ 5951366 h 6867817"/>
              <a:gd name="connsiteX5-1397" fmla="*/ 1178148 w 7944236"/>
              <a:gd name="connsiteY5-1398" fmla="*/ 4548128 h 6867817"/>
              <a:gd name="connsiteX6-1399" fmla="*/ 202122 w 7944236"/>
              <a:gd name="connsiteY6-1400" fmla="*/ 3088065 h 6867817"/>
              <a:gd name="connsiteX7-1401" fmla="*/ 5373 w 7944236"/>
              <a:gd name="connsiteY7-1402" fmla="*/ 2197427 h 6867817"/>
              <a:gd name="connsiteX8-1403" fmla="*/ 452738 w 7944236"/>
              <a:gd name="connsiteY8-1404" fmla="*/ 975710 h 6867817"/>
              <a:gd name="connsiteX9-1405" fmla="*/ 773335 w 7944236"/>
              <a:gd name="connsiteY9-1406" fmla="*/ 401519 h 6867817"/>
              <a:gd name="connsiteX10-1407" fmla="*/ 937445 w 7944236"/>
              <a:gd name="connsiteY10-1408" fmla="*/ 0 h 6867817"/>
              <a:gd name="connsiteX0-1409" fmla="*/ 937445 w 7944236"/>
              <a:gd name="connsiteY0-1410" fmla="*/ 0 h 6867817"/>
              <a:gd name="connsiteX1-1411" fmla="*/ 7944236 w 7944236"/>
              <a:gd name="connsiteY1-1412" fmla="*/ 4762 h 6867817"/>
              <a:gd name="connsiteX2-1413" fmla="*/ 7944236 w 7944236"/>
              <a:gd name="connsiteY2-1414" fmla="*/ 6867817 h 6867817"/>
              <a:gd name="connsiteX3-1415" fmla="*/ 2474102 w 7944236"/>
              <a:gd name="connsiteY3-1416" fmla="*/ 6848486 h 6867817"/>
              <a:gd name="connsiteX4-1417" fmla="*/ 2227363 w 7944236"/>
              <a:gd name="connsiteY4-1418" fmla="*/ 5951366 h 6867817"/>
              <a:gd name="connsiteX5-1419" fmla="*/ 1178148 w 7944236"/>
              <a:gd name="connsiteY5-1420" fmla="*/ 4548128 h 6867817"/>
              <a:gd name="connsiteX6-1421" fmla="*/ 202122 w 7944236"/>
              <a:gd name="connsiteY6-1422" fmla="*/ 3088065 h 6867817"/>
              <a:gd name="connsiteX7-1423" fmla="*/ 5373 w 7944236"/>
              <a:gd name="connsiteY7-1424" fmla="*/ 2197427 h 6867817"/>
              <a:gd name="connsiteX8-1425" fmla="*/ 452738 w 7944236"/>
              <a:gd name="connsiteY8-1426" fmla="*/ 975710 h 6867817"/>
              <a:gd name="connsiteX9-1427" fmla="*/ 773335 w 7944236"/>
              <a:gd name="connsiteY9-1428" fmla="*/ 401519 h 6867817"/>
              <a:gd name="connsiteX10-1429" fmla="*/ 937445 w 7944236"/>
              <a:gd name="connsiteY10-1430" fmla="*/ 0 h 6867817"/>
              <a:gd name="connsiteX0-1431" fmla="*/ 1005171 w 7944236"/>
              <a:gd name="connsiteY0-1432" fmla="*/ 0 h 6884164"/>
              <a:gd name="connsiteX1-1433" fmla="*/ 7944236 w 7944236"/>
              <a:gd name="connsiteY1-1434" fmla="*/ 21109 h 6884164"/>
              <a:gd name="connsiteX2-1435" fmla="*/ 7944236 w 7944236"/>
              <a:gd name="connsiteY2-1436" fmla="*/ 6884164 h 6884164"/>
              <a:gd name="connsiteX3-1437" fmla="*/ 2474102 w 7944236"/>
              <a:gd name="connsiteY3-1438" fmla="*/ 6864833 h 6884164"/>
              <a:gd name="connsiteX4-1439" fmla="*/ 2227363 w 7944236"/>
              <a:gd name="connsiteY4-1440" fmla="*/ 5967713 h 6884164"/>
              <a:gd name="connsiteX5-1441" fmla="*/ 1178148 w 7944236"/>
              <a:gd name="connsiteY5-1442" fmla="*/ 4564475 h 6884164"/>
              <a:gd name="connsiteX6-1443" fmla="*/ 202122 w 7944236"/>
              <a:gd name="connsiteY6-1444" fmla="*/ 3104412 h 6884164"/>
              <a:gd name="connsiteX7-1445" fmla="*/ 5373 w 7944236"/>
              <a:gd name="connsiteY7-1446" fmla="*/ 2213774 h 6884164"/>
              <a:gd name="connsiteX8-1447" fmla="*/ 452738 w 7944236"/>
              <a:gd name="connsiteY8-1448" fmla="*/ 992057 h 6884164"/>
              <a:gd name="connsiteX9-1449" fmla="*/ 773335 w 7944236"/>
              <a:gd name="connsiteY9-1450" fmla="*/ 417866 h 6884164"/>
              <a:gd name="connsiteX10-1451" fmla="*/ 1005171 w 7944236"/>
              <a:gd name="connsiteY10-1452" fmla="*/ 0 h 6884164"/>
              <a:gd name="connsiteX0-1453" fmla="*/ 1005171 w 7944236"/>
              <a:gd name="connsiteY0-1454" fmla="*/ 0 h 6884164"/>
              <a:gd name="connsiteX1-1455" fmla="*/ 7944236 w 7944236"/>
              <a:gd name="connsiteY1-1456" fmla="*/ 21109 h 6884164"/>
              <a:gd name="connsiteX2-1457" fmla="*/ 7944236 w 7944236"/>
              <a:gd name="connsiteY2-1458" fmla="*/ 6884164 h 6884164"/>
              <a:gd name="connsiteX3-1459" fmla="*/ 2474102 w 7944236"/>
              <a:gd name="connsiteY3-1460" fmla="*/ 6864833 h 6884164"/>
              <a:gd name="connsiteX4-1461" fmla="*/ 2227363 w 7944236"/>
              <a:gd name="connsiteY4-1462" fmla="*/ 5967713 h 6884164"/>
              <a:gd name="connsiteX5-1463" fmla="*/ 1178148 w 7944236"/>
              <a:gd name="connsiteY5-1464" fmla="*/ 4564475 h 6884164"/>
              <a:gd name="connsiteX6-1465" fmla="*/ 202122 w 7944236"/>
              <a:gd name="connsiteY6-1466" fmla="*/ 3104412 h 6884164"/>
              <a:gd name="connsiteX7-1467" fmla="*/ 5373 w 7944236"/>
              <a:gd name="connsiteY7-1468" fmla="*/ 2213774 h 6884164"/>
              <a:gd name="connsiteX8-1469" fmla="*/ 452738 w 7944236"/>
              <a:gd name="connsiteY8-1470" fmla="*/ 992057 h 6884164"/>
              <a:gd name="connsiteX9-1471" fmla="*/ 1005171 w 7944236"/>
              <a:gd name="connsiteY9-1472" fmla="*/ 0 h 6884164"/>
              <a:gd name="connsiteX0-1473" fmla="*/ 1005171 w 7944236"/>
              <a:gd name="connsiteY0-1474" fmla="*/ 0 h 6884164"/>
              <a:gd name="connsiteX1-1475" fmla="*/ 7944236 w 7944236"/>
              <a:gd name="connsiteY1-1476" fmla="*/ 21109 h 6884164"/>
              <a:gd name="connsiteX2-1477" fmla="*/ 7944236 w 7944236"/>
              <a:gd name="connsiteY2-1478" fmla="*/ 6884164 h 6884164"/>
              <a:gd name="connsiteX3-1479" fmla="*/ 2474102 w 7944236"/>
              <a:gd name="connsiteY3-1480" fmla="*/ 6864833 h 6884164"/>
              <a:gd name="connsiteX4-1481" fmla="*/ 2227363 w 7944236"/>
              <a:gd name="connsiteY4-1482" fmla="*/ 5967713 h 6884164"/>
              <a:gd name="connsiteX5-1483" fmla="*/ 1178148 w 7944236"/>
              <a:gd name="connsiteY5-1484" fmla="*/ 4564475 h 6884164"/>
              <a:gd name="connsiteX6-1485" fmla="*/ 202122 w 7944236"/>
              <a:gd name="connsiteY6-1486" fmla="*/ 3104412 h 6884164"/>
              <a:gd name="connsiteX7-1487" fmla="*/ 5373 w 7944236"/>
              <a:gd name="connsiteY7-1488" fmla="*/ 2213774 h 6884164"/>
              <a:gd name="connsiteX8-1489" fmla="*/ 452738 w 7944236"/>
              <a:gd name="connsiteY8-1490" fmla="*/ 992057 h 6884164"/>
              <a:gd name="connsiteX9-1491" fmla="*/ 1005171 w 7944236"/>
              <a:gd name="connsiteY9-1492" fmla="*/ 0 h 6884164"/>
              <a:gd name="connsiteX0-1493" fmla="*/ 1005171 w 7944236"/>
              <a:gd name="connsiteY0-1494" fmla="*/ 0 h 6884164"/>
              <a:gd name="connsiteX1-1495" fmla="*/ 7944236 w 7944236"/>
              <a:gd name="connsiteY1-1496" fmla="*/ 21109 h 6884164"/>
              <a:gd name="connsiteX2-1497" fmla="*/ 7944236 w 7944236"/>
              <a:gd name="connsiteY2-1498" fmla="*/ 6884164 h 6884164"/>
              <a:gd name="connsiteX3-1499" fmla="*/ 2474102 w 7944236"/>
              <a:gd name="connsiteY3-1500" fmla="*/ 6864833 h 6884164"/>
              <a:gd name="connsiteX4-1501" fmla="*/ 2227363 w 7944236"/>
              <a:gd name="connsiteY4-1502" fmla="*/ 5967713 h 6884164"/>
              <a:gd name="connsiteX5-1503" fmla="*/ 1178148 w 7944236"/>
              <a:gd name="connsiteY5-1504" fmla="*/ 4564475 h 6884164"/>
              <a:gd name="connsiteX6-1505" fmla="*/ 202122 w 7944236"/>
              <a:gd name="connsiteY6-1506" fmla="*/ 3104412 h 6884164"/>
              <a:gd name="connsiteX7-1507" fmla="*/ 5373 w 7944236"/>
              <a:gd name="connsiteY7-1508" fmla="*/ 2213774 h 6884164"/>
              <a:gd name="connsiteX8-1509" fmla="*/ 452738 w 7944236"/>
              <a:gd name="connsiteY8-1510" fmla="*/ 992057 h 6884164"/>
              <a:gd name="connsiteX9-1511" fmla="*/ 1005171 w 7944236"/>
              <a:gd name="connsiteY9-1512" fmla="*/ 0 h 6884164"/>
              <a:gd name="connsiteX0-1513" fmla="*/ 1005171 w 7944236"/>
              <a:gd name="connsiteY0-1514" fmla="*/ 0 h 6884164"/>
              <a:gd name="connsiteX1-1515" fmla="*/ 7944236 w 7944236"/>
              <a:gd name="connsiteY1-1516" fmla="*/ 21109 h 6884164"/>
              <a:gd name="connsiteX2-1517" fmla="*/ 7944236 w 7944236"/>
              <a:gd name="connsiteY2-1518" fmla="*/ 6884164 h 6884164"/>
              <a:gd name="connsiteX3-1519" fmla="*/ 2474102 w 7944236"/>
              <a:gd name="connsiteY3-1520" fmla="*/ 6864833 h 6884164"/>
              <a:gd name="connsiteX4-1521" fmla="*/ 2227363 w 7944236"/>
              <a:gd name="connsiteY4-1522" fmla="*/ 5967713 h 6884164"/>
              <a:gd name="connsiteX5-1523" fmla="*/ 1178148 w 7944236"/>
              <a:gd name="connsiteY5-1524" fmla="*/ 4564475 h 6884164"/>
              <a:gd name="connsiteX6-1525" fmla="*/ 202122 w 7944236"/>
              <a:gd name="connsiteY6-1526" fmla="*/ 3104412 h 6884164"/>
              <a:gd name="connsiteX7-1527" fmla="*/ 5373 w 7944236"/>
              <a:gd name="connsiteY7-1528" fmla="*/ 2213774 h 6884164"/>
              <a:gd name="connsiteX8-1529" fmla="*/ 452738 w 7944236"/>
              <a:gd name="connsiteY8-1530" fmla="*/ 992057 h 6884164"/>
              <a:gd name="connsiteX9-1531" fmla="*/ 1005171 w 7944236"/>
              <a:gd name="connsiteY9-1532" fmla="*/ 0 h 6884164"/>
              <a:gd name="connsiteX0-1533" fmla="*/ 1005171 w 7944236"/>
              <a:gd name="connsiteY0-1534" fmla="*/ 0 h 6884164"/>
              <a:gd name="connsiteX1-1535" fmla="*/ 7944236 w 7944236"/>
              <a:gd name="connsiteY1-1536" fmla="*/ 21109 h 6884164"/>
              <a:gd name="connsiteX2-1537" fmla="*/ 7944236 w 7944236"/>
              <a:gd name="connsiteY2-1538" fmla="*/ 6884164 h 6884164"/>
              <a:gd name="connsiteX3-1539" fmla="*/ 2474102 w 7944236"/>
              <a:gd name="connsiteY3-1540" fmla="*/ 6864833 h 6884164"/>
              <a:gd name="connsiteX4-1541" fmla="*/ 2227363 w 7944236"/>
              <a:gd name="connsiteY4-1542" fmla="*/ 5967713 h 6884164"/>
              <a:gd name="connsiteX5-1543" fmla="*/ 1178148 w 7944236"/>
              <a:gd name="connsiteY5-1544" fmla="*/ 4564475 h 6884164"/>
              <a:gd name="connsiteX6-1545" fmla="*/ 202122 w 7944236"/>
              <a:gd name="connsiteY6-1546" fmla="*/ 3104412 h 6884164"/>
              <a:gd name="connsiteX7-1547" fmla="*/ 5373 w 7944236"/>
              <a:gd name="connsiteY7-1548" fmla="*/ 2213774 h 6884164"/>
              <a:gd name="connsiteX8-1549" fmla="*/ 452738 w 7944236"/>
              <a:gd name="connsiteY8-1550" fmla="*/ 992057 h 6884164"/>
              <a:gd name="connsiteX9-1551" fmla="*/ 1005171 w 7944236"/>
              <a:gd name="connsiteY9-1552" fmla="*/ 0 h 6884164"/>
              <a:gd name="connsiteX0-1553" fmla="*/ 1005171 w 7944236"/>
              <a:gd name="connsiteY0-1554" fmla="*/ 0 h 6884164"/>
              <a:gd name="connsiteX1-1555" fmla="*/ 7944236 w 7944236"/>
              <a:gd name="connsiteY1-1556" fmla="*/ 21109 h 6884164"/>
              <a:gd name="connsiteX2-1557" fmla="*/ 7944236 w 7944236"/>
              <a:gd name="connsiteY2-1558" fmla="*/ 6884164 h 6884164"/>
              <a:gd name="connsiteX3-1559" fmla="*/ 2474102 w 7944236"/>
              <a:gd name="connsiteY3-1560" fmla="*/ 6864833 h 6884164"/>
              <a:gd name="connsiteX4-1561" fmla="*/ 2227363 w 7944236"/>
              <a:gd name="connsiteY4-1562" fmla="*/ 5967713 h 6884164"/>
              <a:gd name="connsiteX5-1563" fmla="*/ 1178148 w 7944236"/>
              <a:gd name="connsiteY5-1564" fmla="*/ 4564475 h 6884164"/>
              <a:gd name="connsiteX6-1565" fmla="*/ 202122 w 7944236"/>
              <a:gd name="connsiteY6-1566" fmla="*/ 3104412 h 6884164"/>
              <a:gd name="connsiteX7-1567" fmla="*/ 5373 w 7944236"/>
              <a:gd name="connsiteY7-1568" fmla="*/ 2213774 h 6884164"/>
              <a:gd name="connsiteX8-1569" fmla="*/ 452738 w 7944236"/>
              <a:gd name="connsiteY8-1570" fmla="*/ 967536 h 6884164"/>
              <a:gd name="connsiteX9-1571" fmla="*/ 1005171 w 7944236"/>
              <a:gd name="connsiteY9-1572" fmla="*/ 0 h 6884164"/>
              <a:gd name="connsiteX0-1573" fmla="*/ 962704 w 7901769"/>
              <a:gd name="connsiteY0-1574" fmla="*/ 0 h 6884164"/>
              <a:gd name="connsiteX1-1575" fmla="*/ 7901769 w 7901769"/>
              <a:gd name="connsiteY1-1576" fmla="*/ 21109 h 6884164"/>
              <a:gd name="connsiteX2-1577" fmla="*/ 7901769 w 7901769"/>
              <a:gd name="connsiteY2-1578" fmla="*/ 6884164 h 6884164"/>
              <a:gd name="connsiteX3-1579" fmla="*/ 2431635 w 7901769"/>
              <a:gd name="connsiteY3-1580" fmla="*/ 6864833 h 6884164"/>
              <a:gd name="connsiteX4-1581" fmla="*/ 2184896 w 7901769"/>
              <a:gd name="connsiteY4-1582" fmla="*/ 5967713 h 6884164"/>
              <a:gd name="connsiteX5-1583" fmla="*/ 1135681 w 7901769"/>
              <a:gd name="connsiteY5-1584" fmla="*/ 4564475 h 6884164"/>
              <a:gd name="connsiteX6-1585" fmla="*/ 159655 w 7901769"/>
              <a:gd name="connsiteY6-1586" fmla="*/ 3104412 h 6884164"/>
              <a:gd name="connsiteX7-1587" fmla="*/ 8057 w 7901769"/>
              <a:gd name="connsiteY7-1588" fmla="*/ 2213775 h 6884164"/>
              <a:gd name="connsiteX8-1589" fmla="*/ 410271 w 7901769"/>
              <a:gd name="connsiteY8-1590" fmla="*/ 967536 h 6884164"/>
              <a:gd name="connsiteX9-1591" fmla="*/ 962704 w 7901769"/>
              <a:gd name="connsiteY9-1592" fmla="*/ 0 h 6884164"/>
              <a:gd name="connsiteX0-1593" fmla="*/ 878306 w 7817371"/>
              <a:gd name="connsiteY0-1594" fmla="*/ 0 h 6884164"/>
              <a:gd name="connsiteX1-1595" fmla="*/ 7817371 w 7817371"/>
              <a:gd name="connsiteY1-1596" fmla="*/ 21109 h 6884164"/>
              <a:gd name="connsiteX2-1597" fmla="*/ 7817371 w 7817371"/>
              <a:gd name="connsiteY2-1598" fmla="*/ 6884164 h 6884164"/>
              <a:gd name="connsiteX3-1599" fmla="*/ 2347237 w 7817371"/>
              <a:gd name="connsiteY3-1600" fmla="*/ 6864833 h 6884164"/>
              <a:gd name="connsiteX4-1601" fmla="*/ 2100498 w 7817371"/>
              <a:gd name="connsiteY4-1602" fmla="*/ 5967713 h 6884164"/>
              <a:gd name="connsiteX5-1603" fmla="*/ 1051283 w 7817371"/>
              <a:gd name="connsiteY5-1604" fmla="*/ 4564475 h 6884164"/>
              <a:gd name="connsiteX6-1605" fmla="*/ 75257 w 7817371"/>
              <a:gd name="connsiteY6-1606" fmla="*/ 3104412 h 6884164"/>
              <a:gd name="connsiteX7-1607" fmla="*/ 44062 w 7817371"/>
              <a:gd name="connsiteY7-1608" fmla="*/ 2205601 h 6884164"/>
              <a:gd name="connsiteX8-1609" fmla="*/ 325873 w 7817371"/>
              <a:gd name="connsiteY8-1610" fmla="*/ 967536 h 6884164"/>
              <a:gd name="connsiteX9-1611" fmla="*/ 878306 w 7817371"/>
              <a:gd name="connsiteY9-1612" fmla="*/ 0 h 6884164"/>
              <a:gd name="connsiteX0-1613" fmla="*/ 1005171 w 7944236"/>
              <a:gd name="connsiteY0-1614" fmla="*/ 0 h 6884164"/>
              <a:gd name="connsiteX1-1615" fmla="*/ 7944236 w 7944236"/>
              <a:gd name="connsiteY1-1616" fmla="*/ 21109 h 6884164"/>
              <a:gd name="connsiteX2-1617" fmla="*/ 7944236 w 7944236"/>
              <a:gd name="connsiteY2-1618" fmla="*/ 6884164 h 6884164"/>
              <a:gd name="connsiteX3-1619" fmla="*/ 2474102 w 7944236"/>
              <a:gd name="connsiteY3-1620" fmla="*/ 6864833 h 6884164"/>
              <a:gd name="connsiteX4-1621" fmla="*/ 2227363 w 7944236"/>
              <a:gd name="connsiteY4-1622" fmla="*/ 5967713 h 6884164"/>
              <a:gd name="connsiteX5-1623" fmla="*/ 1178148 w 7944236"/>
              <a:gd name="connsiteY5-1624" fmla="*/ 4564475 h 6884164"/>
              <a:gd name="connsiteX6-1625" fmla="*/ 202122 w 7944236"/>
              <a:gd name="connsiteY6-1626" fmla="*/ 3104412 h 6884164"/>
              <a:gd name="connsiteX7-1627" fmla="*/ 5373 w 7944236"/>
              <a:gd name="connsiteY7-1628" fmla="*/ 2156560 h 6884164"/>
              <a:gd name="connsiteX8-1629" fmla="*/ 452738 w 7944236"/>
              <a:gd name="connsiteY8-1630" fmla="*/ 967536 h 6884164"/>
              <a:gd name="connsiteX9-1631" fmla="*/ 1005171 w 7944236"/>
              <a:gd name="connsiteY9-1632" fmla="*/ 0 h 6884164"/>
              <a:gd name="connsiteX0-1633" fmla="*/ 1005171 w 7944236"/>
              <a:gd name="connsiteY0-1634" fmla="*/ 0 h 6895485"/>
              <a:gd name="connsiteX1-1635" fmla="*/ 7944236 w 7944236"/>
              <a:gd name="connsiteY1-1636" fmla="*/ 21109 h 6895485"/>
              <a:gd name="connsiteX2-1637" fmla="*/ 7944236 w 7944236"/>
              <a:gd name="connsiteY2-1638" fmla="*/ 6884164 h 6895485"/>
              <a:gd name="connsiteX3-1639" fmla="*/ 2474103 w 7944236"/>
              <a:gd name="connsiteY3-1640" fmla="*/ 6895485 h 6895485"/>
              <a:gd name="connsiteX4-1641" fmla="*/ 2227363 w 7944236"/>
              <a:gd name="connsiteY4-1642" fmla="*/ 5967713 h 6895485"/>
              <a:gd name="connsiteX5-1643" fmla="*/ 1178148 w 7944236"/>
              <a:gd name="connsiteY5-1644" fmla="*/ 4564475 h 6895485"/>
              <a:gd name="connsiteX6-1645" fmla="*/ 202122 w 7944236"/>
              <a:gd name="connsiteY6-1646" fmla="*/ 3104412 h 6895485"/>
              <a:gd name="connsiteX7-1647" fmla="*/ 5373 w 7944236"/>
              <a:gd name="connsiteY7-1648" fmla="*/ 2156560 h 6895485"/>
              <a:gd name="connsiteX8-1649" fmla="*/ 452738 w 7944236"/>
              <a:gd name="connsiteY8-1650" fmla="*/ 967536 h 6895485"/>
              <a:gd name="connsiteX9-1651" fmla="*/ 1005171 w 7944236"/>
              <a:gd name="connsiteY9-1652" fmla="*/ 0 h 6895485"/>
              <a:gd name="connsiteX0-1653" fmla="*/ 1005171 w 7944236"/>
              <a:gd name="connsiteY0-1654" fmla="*/ 0 h 6895485"/>
              <a:gd name="connsiteX1-1655" fmla="*/ 7944236 w 7944236"/>
              <a:gd name="connsiteY1-1656" fmla="*/ 21109 h 6895485"/>
              <a:gd name="connsiteX2-1657" fmla="*/ 7944236 w 7944236"/>
              <a:gd name="connsiteY2-1658" fmla="*/ 6884164 h 6895485"/>
              <a:gd name="connsiteX3-1659" fmla="*/ 2474103 w 7944236"/>
              <a:gd name="connsiteY3-1660" fmla="*/ 6895485 h 6895485"/>
              <a:gd name="connsiteX4-1661" fmla="*/ 2227363 w 7944236"/>
              <a:gd name="connsiteY4-1662" fmla="*/ 5967713 h 6895485"/>
              <a:gd name="connsiteX5-1663" fmla="*/ 1178148 w 7944236"/>
              <a:gd name="connsiteY5-1664" fmla="*/ 4564475 h 6895485"/>
              <a:gd name="connsiteX6-1665" fmla="*/ 202122 w 7944236"/>
              <a:gd name="connsiteY6-1666" fmla="*/ 3104412 h 6895485"/>
              <a:gd name="connsiteX7-1667" fmla="*/ 5373 w 7944236"/>
              <a:gd name="connsiteY7-1668" fmla="*/ 2156560 h 6895485"/>
              <a:gd name="connsiteX8-1669" fmla="*/ 452738 w 7944236"/>
              <a:gd name="connsiteY8-1670" fmla="*/ 967536 h 6895485"/>
              <a:gd name="connsiteX9-1671" fmla="*/ 1005171 w 7944236"/>
              <a:gd name="connsiteY9-1672" fmla="*/ 0 h 6895485"/>
              <a:gd name="connsiteX0-1673" fmla="*/ 1005171 w 7944236"/>
              <a:gd name="connsiteY0-1674" fmla="*/ 0 h 6884164"/>
              <a:gd name="connsiteX1-1675" fmla="*/ 7944236 w 7944236"/>
              <a:gd name="connsiteY1-1676" fmla="*/ 21109 h 6884164"/>
              <a:gd name="connsiteX2-1677" fmla="*/ 7944236 w 7944236"/>
              <a:gd name="connsiteY2-1678" fmla="*/ 6884164 h 6884164"/>
              <a:gd name="connsiteX3-1679" fmla="*/ 2451527 w 7944236"/>
              <a:gd name="connsiteY3-1680" fmla="*/ 6883225 h 6884164"/>
              <a:gd name="connsiteX4-1681" fmla="*/ 2227363 w 7944236"/>
              <a:gd name="connsiteY4-1682" fmla="*/ 5967713 h 6884164"/>
              <a:gd name="connsiteX5-1683" fmla="*/ 1178148 w 7944236"/>
              <a:gd name="connsiteY5-1684" fmla="*/ 4564475 h 6884164"/>
              <a:gd name="connsiteX6-1685" fmla="*/ 202122 w 7944236"/>
              <a:gd name="connsiteY6-1686" fmla="*/ 3104412 h 6884164"/>
              <a:gd name="connsiteX7-1687" fmla="*/ 5373 w 7944236"/>
              <a:gd name="connsiteY7-1688" fmla="*/ 2156560 h 6884164"/>
              <a:gd name="connsiteX8-1689" fmla="*/ 452738 w 7944236"/>
              <a:gd name="connsiteY8-1690" fmla="*/ 967536 h 6884164"/>
              <a:gd name="connsiteX9-1691" fmla="*/ 1005171 w 7944236"/>
              <a:gd name="connsiteY9-1692" fmla="*/ 0 h 6884164"/>
              <a:gd name="connsiteX0-1693" fmla="*/ 1005171 w 7944236"/>
              <a:gd name="connsiteY0-1694" fmla="*/ 0 h 6884164"/>
              <a:gd name="connsiteX1-1695" fmla="*/ 7944236 w 7944236"/>
              <a:gd name="connsiteY1-1696" fmla="*/ 21109 h 6884164"/>
              <a:gd name="connsiteX2-1697" fmla="*/ 7944236 w 7944236"/>
              <a:gd name="connsiteY2-1698" fmla="*/ 6884164 h 6884164"/>
              <a:gd name="connsiteX3-1699" fmla="*/ 2451527 w 7944236"/>
              <a:gd name="connsiteY3-1700" fmla="*/ 6883225 h 6884164"/>
              <a:gd name="connsiteX4-1701" fmla="*/ 2227363 w 7944236"/>
              <a:gd name="connsiteY4-1702" fmla="*/ 5967713 h 6884164"/>
              <a:gd name="connsiteX5-1703" fmla="*/ 1178148 w 7944236"/>
              <a:gd name="connsiteY5-1704" fmla="*/ 4564475 h 6884164"/>
              <a:gd name="connsiteX6-1705" fmla="*/ 202122 w 7944236"/>
              <a:gd name="connsiteY6-1706" fmla="*/ 3104412 h 6884164"/>
              <a:gd name="connsiteX7-1707" fmla="*/ 5373 w 7944236"/>
              <a:gd name="connsiteY7-1708" fmla="*/ 2156560 h 6884164"/>
              <a:gd name="connsiteX8-1709" fmla="*/ 452738 w 7944236"/>
              <a:gd name="connsiteY8-1710" fmla="*/ 967536 h 6884164"/>
              <a:gd name="connsiteX9-1711" fmla="*/ 1005171 w 7944236"/>
              <a:gd name="connsiteY9-1712" fmla="*/ 0 h 6884164"/>
              <a:gd name="connsiteX0-1713" fmla="*/ 1005171 w 7944236"/>
              <a:gd name="connsiteY0-1714" fmla="*/ 0 h 6884164"/>
              <a:gd name="connsiteX1-1715" fmla="*/ 7944236 w 7944236"/>
              <a:gd name="connsiteY1-1716" fmla="*/ 21109 h 6884164"/>
              <a:gd name="connsiteX2-1717" fmla="*/ 7944236 w 7944236"/>
              <a:gd name="connsiteY2-1718" fmla="*/ 6884164 h 6884164"/>
              <a:gd name="connsiteX3-1719" fmla="*/ 2451527 w 7944236"/>
              <a:gd name="connsiteY3-1720" fmla="*/ 6883225 h 6884164"/>
              <a:gd name="connsiteX4-1721" fmla="*/ 2227363 w 7944236"/>
              <a:gd name="connsiteY4-1722" fmla="*/ 5967713 h 6884164"/>
              <a:gd name="connsiteX5-1723" fmla="*/ 1178148 w 7944236"/>
              <a:gd name="connsiteY5-1724" fmla="*/ 4564475 h 6884164"/>
              <a:gd name="connsiteX6-1725" fmla="*/ 202122 w 7944236"/>
              <a:gd name="connsiteY6-1726" fmla="*/ 3104412 h 6884164"/>
              <a:gd name="connsiteX7-1727" fmla="*/ 5373 w 7944236"/>
              <a:gd name="connsiteY7-1728" fmla="*/ 2156560 h 6884164"/>
              <a:gd name="connsiteX8-1729" fmla="*/ 452738 w 7944236"/>
              <a:gd name="connsiteY8-1730" fmla="*/ 967536 h 6884164"/>
              <a:gd name="connsiteX9-1731" fmla="*/ 1005171 w 7944236"/>
              <a:gd name="connsiteY9-1732" fmla="*/ 0 h 6884164"/>
              <a:gd name="connsiteX0-1733" fmla="*/ 1005171 w 7944236"/>
              <a:gd name="connsiteY0-1734" fmla="*/ 0 h 6884164"/>
              <a:gd name="connsiteX1-1735" fmla="*/ 7944236 w 7944236"/>
              <a:gd name="connsiteY1-1736" fmla="*/ 21109 h 6884164"/>
              <a:gd name="connsiteX2-1737" fmla="*/ 7944236 w 7944236"/>
              <a:gd name="connsiteY2-1738" fmla="*/ 6884164 h 6884164"/>
              <a:gd name="connsiteX3-1739" fmla="*/ 2440207 w 7944236"/>
              <a:gd name="connsiteY3-1740" fmla="*/ 6883226 h 6884164"/>
              <a:gd name="connsiteX4-1741" fmla="*/ 2227363 w 7944236"/>
              <a:gd name="connsiteY4-1742" fmla="*/ 5967713 h 6884164"/>
              <a:gd name="connsiteX5-1743" fmla="*/ 1178148 w 7944236"/>
              <a:gd name="connsiteY5-1744" fmla="*/ 4564475 h 6884164"/>
              <a:gd name="connsiteX6-1745" fmla="*/ 202122 w 7944236"/>
              <a:gd name="connsiteY6-1746" fmla="*/ 3104412 h 6884164"/>
              <a:gd name="connsiteX7-1747" fmla="*/ 5373 w 7944236"/>
              <a:gd name="connsiteY7-1748" fmla="*/ 2156560 h 6884164"/>
              <a:gd name="connsiteX8-1749" fmla="*/ 452738 w 7944236"/>
              <a:gd name="connsiteY8-1750" fmla="*/ 967536 h 6884164"/>
              <a:gd name="connsiteX9-1751" fmla="*/ 1005171 w 7944236"/>
              <a:gd name="connsiteY9-1752" fmla="*/ 0 h 6884164"/>
              <a:gd name="connsiteX0-1753" fmla="*/ 1005171 w 7944236"/>
              <a:gd name="connsiteY0-1754" fmla="*/ 0 h 6889363"/>
              <a:gd name="connsiteX1-1755" fmla="*/ 7944236 w 7944236"/>
              <a:gd name="connsiteY1-1756" fmla="*/ 21109 h 6889363"/>
              <a:gd name="connsiteX2-1757" fmla="*/ 7944236 w 7944236"/>
              <a:gd name="connsiteY2-1758" fmla="*/ 6884164 h 6889363"/>
              <a:gd name="connsiteX3-1759" fmla="*/ 2440207 w 7944236"/>
              <a:gd name="connsiteY3-1760" fmla="*/ 6889363 h 6889363"/>
              <a:gd name="connsiteX4-1761" fmla="*/ 2227363 w 7944236"/>
              <a:gd name="connsiteY4-1762" fmla="*/ 5967713 h 6889363"/>
              <a:gd name="connsiteX5-1763" fmla="*/ 1178148 w 7944236"/>
              <a:gd name="connsiteY5-1764" fmla="*/ 4564475 h 6889363"/>
              <a:gd name="connsiteX6-1765" fmla="*/ 202122 w 7944236"/>
              <a:gd name="connsiteY6-1766" fmla="*/ 3104412 h 6889363"/>
              <a:gd name="connsiteX7-1767" fmla="*/ 5373 w 7944236"/>
              <a:gd name="connsiteY7-1768" fmla="*/ 2156560 h 6889363"/>
              <a:gd name="connsiteX8-1769" fmla="*/ 452738 w 7944236"/>
              <a:gd name="connsiteY8-1770" fmla="*/ 967536 h 6889363"/>
              <a:gd name="connsiteX9-1771" fmla="*/ 1005171 w 7944236"/>
              <a:gd name="connsiteY9-1772" fmla="*/ 0 h 6889363"/>
              <a:gd name="connsiteX0-1773" fmla="*/ 1005171 w 7947067"/>
              <a:gd name="connsiteY0-1774" fmla="*/ 0 h 6889363"/>
              <a:gd name="connsiteX1-1775" fmla="*/ 7944236 w 7947067"/>
              <a:gd name="connsiteY1-1776" fmla="*/ 21109 h 6889363"/>
              <a:gd name="connsiteX2-1777" fmla="*/ 7947067 w 7947067"/>
              <a:gd name="connsiteY2-1778" fmla="*/ 6887234 h 6889363"/>
              <a:gd name="connsiteX3-1779" fmla="*/ 2440207 w 7947067"/>
              <a:gd name="connsiteY3-1780" fmla="*/ 6889363 h 6889363"/>
              <a:gd name="connsiteX4-1781" fmla="*/ 2227363 w 7947067"/>
              <a:gd name="connsiteY4-1782" fmla="*/ 5967713 h 6889363"/>
              <a:gd name="connsiteX5-1783" fmla="*/ 1178148 w 7947067"/>
              <a:gd name="connsiteY5-1784" fmla="*/ 4564475 h 6889363"/>
              <a:gd name="connsiteX6-1785" fmla="*/ 202122 w 7947067"/>
              <a:gd name="connsiteY6-1786" fmla="*/ 3104412 h 6889363"/>
              <a:gd name="connsiteX7-1787" fmla="*/ 5373 w 7947067"/>
              <a:gd name="connsiteY7-1788" fmla="*/ 2156560 h 6889363"/>
              <a:gd name="connsiteX8-1789" fmla="*/ 452738 w 7947067"/>
              <a:gd name="connsiteY8-1790" fmla="*/ 967536 h 6889363"/>
              <a:gd name="connsiteX9-1791" fmla="*/ 1005171 w 7947067"/>
              <a:gd name="connsiteY9-1792" fmla="*/ 0 h 6889363"/>
              <a:gd name="connsiteX0-1793" fmla="*/ 1005171 w 9498939"/>
              <a:gd name="connsiteY0-1794" fmla="*/ 0 h 6889363"/>
              <a:gd name="connsiteX1-1795" fmla="*/ 9498939 w 9498939"/>
              <a:gd name="connsiteY1-1796" fmla="*/ 21109 h 6889363"/>
              <a:gd name="connsiteX2-1797" fmla="*/ 7947067 w 9498939"/>
              <a:gd name="connsiteY2-1798" fmla="*/ 6887234 h 6889363"/>
              <a:gd name="connsiteX3-1799" fmla="*/ 2440207 w 9498939"/>
              <a:gd name="connsiteY3-1800" fmla="*/ 6889363 h 6889363"/>
              <a:gd name="connsiteX4-1801" fmla="*/ 2227363 w 9498939"/>
              <a:gd name="connsiteY4-1802" fmla="*/ 5967713 h 6889363"/>
              <a:gd name="connsiteX5-1803" fmla="*/ 1178148 w 9498939"/>
              <a:gd name="connsiteY5-1804" fmla="*/ 4564475 h 6889363"/>
              <a:gd name="connsiteX6-1805" fmla="*/ 202122 w 9498939"/>
              <a:gd name="connsiteY6-1806" fmla="*/ 3104412 h 6889363"/>
              <a:gd name="connsiteX7-1807" fmla="*/ 5373 w 9498939"/>
              <a:gd name="connsiteY7-1808" fmla="*/ 2156560 h 6889363"/>
              <a:gd name="connsiteX8-1809" fmla="*/ 452738 w 9498939"/>
              <a:gd name="connsiteY8-1810" fmla="*/ 967536 h 6889363"/>
              <a:gd name="connsiteX9-1811" fmla="*/ 1005171 w 9498939"/>
              <a:gd name="connsiteY9-1812" fmla="*/ 0 h 6889363"/>
              <a:gd name="connsiteX0-1813" fmla="*/ 1005171 w 9501770"/>
              <a:gd name="connsiteY0-1814" fmla="*/ 0 h 6903601"/>
              <a:gd name="connsiteX1-1815" fmla="*/ 9498939 w 9501770"/>
              <a:gd name="connsiteY1-1816" fmla="*/ 21109 h 6903601"/>
              <a:gd name="connsiteX2-1817" fmla="*/ 9501770 w 9501770"/>
              <a:gd name="connsiteY2-1818" fmla="*/ 6903601 h 6903601"/>
              <a:gd name="connsiteX3-1819" fmla="*/ 2440207 w 9501770"/>
              <a:gd name="connsiteY3-1820" fmla="*/ 6889363 h 6903601"/>
              <a:gd name="connsiteX4-1821" fmla="*/ 2227363 w 9501770"/>
              <a:gd name="connsiteY4-1822" fmla="*/ 5967713 h 6903601"/>
              <a:gd name="connsiteX5-1823" fmla="*/ 1178148 w 9501770"/>
              <a:gd name="connsiteY5-1824" fmla="*/ 4564475 h 6903601"/>
              <a:gd name="connsiteX6-1825" fmla="*/ 202122 w 9501770"/>
              <a:gd name="connsiteY6-1826" fmla="*/ 3104412 h 6903601"/>
              <a:gd name="connsiteX7-1827" fmla="*/ 5373 w 9501770"/>
              <a:gd name="connsiteY7-1828" fmla="*/ 2156560 h 6903601"/>
              <a:gd name="connsiteX8-1829" fmla="*/ 452738 w 9501770"/>
              <a:gd name="connsiteY8-1830" fmla="*/ 967536 h 6903601"/>
              <a:gd name="connsiteX9-1831" fmla="*/ 1005171 w 9501770"/>
              <a:gd name="connsiteY9-1832" fmla="*/ 0 h 6903601"/>
              <a:gd name="connsiteX0-1833" fmla="*/ 1005171 w 9501770"/>
              <a:gd name="connsiteY0-1834" fmla="*/ 0 h 6903601"/>
              <a:gd name="connsiteX1-1835" fmla="*/ 9498939 w 9501770"/>
              <a:gd name="connsiteY1-1836" fmla="*/ 21109 h 6903601"/>
              <a:gd name="connsiteX2-1837" fmla="*/ 9501770 w 9501770"/>
              <a:gd name="connsiteY2-1838" fmla="*/ 6903601 h 6903601"/>
              <a:gd name="connsiteX3-1839" fmla="*/ 2440207 w 9501770"/>
              <a:gd name="connsiteY3-1840" fmla="*/ 6889363 h 6903601"/>
              <a:gd name="connsiteX4-1841" fmla="*/ 2227363 w 9501770"/>
              <a:gd name="connsiteY4-1842" fmla="*/ 5967713 h 6903601"/>
              <a:gd name="connsiteX5-1843" fmla="*/ 1178148 w 9501770"/>
              <a:gd name="connsiteY5-1844" fmla="*/ 4564475 h 6903601"/>
              <a:gd name="connsiteX6-1845" fmla="*/ 202122 w 9501770"/>
              <a:gd name="connsiteY6-1846" fmla="*/ 3104412 h 6903601"/>
              <a:gd name="connsiteX7-1847" fmla="*/ 5373 w 9501770"/>
              <a:gd name="connsiteY7-1848" fmla="*/ 2156560 h 6903601"/>
              <a:gd name="connsiteX8-1849" fmla="*/ 452738 w 9501770"/>
              <a:gd name="connsiteY8-1850" fmla="*/ 967536 h 6903601"/>
              <a:gd name="connsiteX9-1851" fmla="*/ 1005171 w 9501770"/>
              <a:gd name="connsiteY9-1852" fmla="*/ 0 h 6903601"/>
              <a:gd name="connsiteX0-1853" fmla="*/ 1005171 w 9501770"/>
              <a:gd name="connsiteY0-1854" fmla="*/ 0 h 6903601"/>
              <a:gd name="connsiteX1-1855" fmla="*/ 9483845 w 9501770"/>
              <a:gd name="connsiteY1-1856" fmla="*/ 70208 h 6903601"/>
              <a:gd name="connsiteX2-1857" fmla="*/ 9501770 w 9501770"/>
              <a:gd name="connsiteY2-1858" fmla="*/ 6903601 h 6903601"/>
              <a:gd name="connsiteX3-1859" fmla="*/ 2440207 w 9501770"/>
              <a:gd name="connsiteY3-1860" fmla="*/ 6889363 h 6903601"/>
              <a:gd name="connsiteX4-1861" fmla="*/ 2227363 w 9501770"/>
              <a:gd name="connsiteY4-1862" fmla="*/ 5967713 h 6903601"/>
              <a:gd name="connsiteX5-1863" fmla="*/ 1178148 w 9501770"/>
              <a:gd name="connsiteY5-1864" fmla="*/ 4564475 h 6903601"/>
              <a:gd name="connsiteX6-1865" fmla="*/ 202122 w 9501770"/>
              <a:gd name="connsiteY6-1866" fmla="*/ 3104412 h 6903601"/>
              <a:gd name="connsiteX7-1867" fmla="*/ 5373 w 9501770"/>
              <a:gd name="connsiteY7-1868" fmla="*/ 2156560 h 6903601"/>
              <a:gd name="connsiteX8-1869" fmla="*/ 452738 w 9501770"/>
              <a:gd name="connsiteY8-1870" fmla="*/ 967536 h 6903601"/>
              <a:gd name="connsiteX9-1871" fmla="*/ 1005171 w 9501770"/>
              <a:gd name="connsiteY9-1872" fmla="*/ 0 h 6903601"/>
              <a:gd name="connsiteX0-1873" fmla="*/ 1005171 w 9501770"/>
              <a:gd name="connsiteY0-1874" fmla="*/ 0 h 6903601"/>
              <a:gd name="connsiteX1-1875" fmla="*/ 9483845 w 9501770"/>
              <a:gd name="connsiteY1-1876" fmla="*/ 37475 h 6903601"/>
              <a:gd name="connsiteX2-1877" fmla="*/ 9501770 w 9501770"/>
              <a:gd name="connsiteY2-1878" fmla="*/ 6903601 h 6903601"/>
              <a:gd name="connsiteX3-1879" fmla="*/ 2440207 w 9501770"/>
              <a:gd name="connsiteY3-1880" fmla="*/ 6889363 h 6903601"/>
              <a:gd name="connsiteX4-1881" fmla="*/ 2227363 w 9501770"/>
              <a:gd name="connsiteY4-1882" fmla="*/ 5967713 h 6903601"/>
              <a:gd name="connsiteX5-1883" fmla="*/ 1178148 w 9501770"/>
              <a:gd name="connsiteY5-1884" fmla="*/ 4564475 h 6903601"/>
              <a:gd name="connsiteX6-1885" fmla="*/ 202122 w 9501770"/>
              <a:gd name="connsiteY6-1886" fmla="*/ 3104412 h 6903601"/>
              <a:gd name="connsiteX7-1887" fmla="*/ 5373 w 9501770"/>
              <a:gd name="connsiteY7-1888" fmla="*/ 2156560 h 6903601"/>
              <a:gd name="connsiteX8-1889" fmla="*/ 452738 w 9501770"/>
              <a:gd name="connsiteY8-1890" fmla="*/ 967536 h 6903601"/>
              <a:gd name="connsiteX9-1891" fmla="*/ 1005171 w 9501770"/>
              <a:gd name="connsiteY9-1892" fmla="*/ 0 h 6903601"/>
              <a:gd name="connsiteX0-1893" fmla="*/ 1005171 w 9483849"/>
              <a:gd name="connsiteY0-1894" fmla="*/ 0 h 6889363"/>
              <a:gd name="connsiteX1-1895" fmla="*/ 9483845 w 9483849"/>
              <a:gd name="connsiteY1-1896" fmla="*/ 37475 h 6889363"/>
              <a:gd name="connsiteX2-1897" fmla="*/ 9414036 w 9483849"/>
              <a:gd name="connsiteY2-1898" fmla="*/ 6799264 h 6889363"/>
              <a:gd name="connsiteX3-1899" fmla="*/ 2440207 w 9483849"/>
              <a:gd name="connsiteY3-1900" fmla="*/ 6889363 h 6889363"/>
              <a:gd name="connsiteX4-1901" fmla="*/ 2227363 w 9483849"/>
              <a:gd name="connsiteY4-1902" fmla="*/ 5967713 h 6889363"/>
              <a:gd name="connsiteX5-1903" fmla="*/ 1178148 w 9483849"/>
              <a:gd name="connsiteY5-1904" fmla="*/ 4564475 h 6889363"/>
              <a:gd name="connsiteX6-1905" fmla="*/ 202122 w 9483849"/>
              <a:gd name="connsiteY6-1906" fmla="*/ 3104412 h 6889363"/>
              <a:gd name="connsiteX7-1907" fmla="*/ 5373 w 9483849"/>
              <a:gd name="connsiteY7-1908" fmla="*/ 2156560 h 6889363"/>
              <a:gd name="connsiteX8-1909" fmla="*/ 452738 w 9483849"/>
              <a:gd name="connsiteY8-1910" fmla="*/ 967536 h 6889363"/>
              <a:gd name="connsiteX9-1911" fmla="*/ 1005171 w 9483849"/>
              <a:gd name="connsiteY9-1912" fmla="*/ 0 h 6889363"/>
              <a:gd name="connsiteX0-1913" fmla="*/ 1005171 w 9483853"/>
              <a:gd name="connsiteY0-1914" fmla="*/ 0 h 6889363"/>
              <a:gd name="connsiteX1-1915" fmla="*/ 9483845 w 9483853"/>
              <a:gd name="connsiteY1-1916" fmla="*/ 37475 h 6889363"/>
              <a:gd name="connsiteX2-1917" fmla="*/ 9462149 w 9483853"/>
              <a:gd name="connsiteY2-1918" fmla="*/ 6882120 h 6889363"/>
              <a:gd name="connsiteX3-1919" fmla="*/ 2440207 w 9483853"/>
              <a:gd name="connsiteY3-1920" fmla="*/ 6889363 h 6889363"/>
              <a:gd name="connsiteX4-1921" fmla="*/ 2227363 w 9483853"/>
              <a:gd name="connsiteY4-1922" fmla="*/ 5967713 h 6889363"/>
              <a:gd name="connsiteX5-1923" fmla="*/ 1178148 w 9483853"/>
              <a:gd name="connsiteY5-1924" fmla="*/ 4564475 h 6889363"/>
              <a:gd name="connsiteX6-1925" fmla="*/ 202122 w 9483853"/>
              <a:gd name="connsiteY6-1926" fmla="*/ 3104412 h 6889363"/>
              <a:gd name="connsiteX7-1927" fmla="*/ 5373 w 9483853"/>
              <a:gd name="connsiteY7-1928" fmla="*/ 2156560 h 6889363"/>
              <a:gd name="connsiteX8-1929" fmla="*/ 452738 w 9483853"/>
              <a:gd name="connsiteY8-1930" fmla="*/ 967536 h 6889363"/>
              <a:gd name="connsiteX9-1931" fmla="*/ 1005171 w 9483853"/>
              <a:gd name="connsiteY9-1932" fmla="*/ 0 h 6889363"/>
              <a:gd name="connsiteX0-1933" fmla="*/ 1005171 w 9483868"/>
              <a:gd name="connsiteY0-1934" fmla="*/ 0 h 6889363"/>
              <a:gd name="connsiteX1-1935" fmla="*/ 9483845 w 9483868"/>
              <a:gd name="connsiteY1-1936" fmla="*/ 37475 h 6889363"/>
              <a:gd name="connsiteX2-1937" fmla="*/ 9462149 w 9483868"/>
              <a:gd name="connsiteY2-1938" fmla="*/ 6882120 h 6889363"/>
              <a:gd name="connsiteX3-1939" fmla="*/ 2440207 w 9483868"/>
              <a:gd name="connsiteY3-1940" fmla="*/ 6889363 h 6889363"/>
              <a:gd name="connsiteX4-1941" fmla="*/ 2227363 w 9483868"/>
              <a:gd name="connsiteY4-1942" fmla="*/ 5967713 h 6889363"/>
              <a:gd name="connsiteX5-1943" fmla="*/ 1178148 w 9483868"/>
              <a:gd name="connsiteY5-1944" fmla="*/ 4564475 h 6889363"/>
              <a:gd name="connsiteX6-1945" fmla="*/ 202122 w 9483868"/>
              <a:gd name="connsiteY6-1946" fmla="*/ 3104412 h 6889363"/>
              <a:gd name="connsiteX7-1947" fmla="*/ 5373 w 9483868"/>
              <a:gd name="connsiteY7-1948" fmla="*/ 2156560 h 6889363"/>
              <a:gd name="connsiteX8-1949" fmla="*/ 452738 w 9483868"/>
              <a:gd name="connsiteY8-1950" fmla="*/ 967536 h 6889363"/>
              <a:gd name="connsiteX9-1951" fmla="*/ 1005171 w 9483868"/>
              <a:gd name="connsiteY9-1952" fmla="*/ 0 h 6889363"/>
              <a:gd name="connsiteX0-1953" fmla="*/ 1005171 w 9466926"/>
              <a:gd name="connsiteY0-1954" fmla="*/ 0 h 6889363"/>
              <a:gd name="connsiteX1-1955" fmla="*/ 9466865 w 9466926"/>
              <a:gd name="connsiteY1-1956" fmla="*/ 86575 h 6889363"/>
              <a:gd name="connsiteX2-1957" fmla="*/ 9462149 w 9466926"/>
              <a:gd name="connsiteY2-1958" fmla="*/ 6882120 h 6889363"/>
              <a:gd name="connsiteX3-1959" fmla="*/ 2440207 w 9466926"/>
              <a:gd name="connsiteY3-1960" fmla="*/ 6889363 h 6889363"/>
              <a:gd name="connsiteX4-1961" fmla="*/ 2227363 w 9466926"/>
              <a:gd name="connsiteY4-1962" fmla="*/ 5967713 h 6889363"/>
              <a:gd name="connsiteX5-1963" fmla="*/ 1178148 w 9466926"/>
              <a:gd name="connsiteY5-1964" fmla="*/ 4564475 h 6889363"/>
              <a:gd name="connsiteX6-1965" fmla="*/ 202122 w 9466926"/>
              <a:gd name="connsiteY6-1966" fmla="*/ 3104412 h 6889363"/>
              <a:gd name="connsiteX7-1967" fmla="*/ 5373 w 9466926"/>
              <a:gd name="connsiteY7-1968" fmla="*/ 2156560 h 6889363"/>
              <a:gd name="connsiteX8-1969" fmla="*/ 452738 w 9466926"/>
              <a:gd name="connsiteY8-1970" fmla="*/ 967536 h 6889363"/>
              <a:gd name="connsiteX9-1971" fmla="*/ 1005171 w 9466926"/>
              <a:gd name="connsiteY9-1972" fmla="*/ 0 h 6889363"/>
              <a:gd name="connsiteX0-1973" fmla="*/ 1005171 w 9462149"/>
              <a:gd name="connsiteY0-1974" fmla="*/ 0 h 6889363"/>
              <a:gd name="connsiteX1-1975" fmla="*/ 9458375 w 9462149"/>
              <a:gd name="connsiteY1-1976" fmla="*/ 34407 h 6889363"/>
              <a:gd name="connsiteX2-1977" fmla="*/ 9462149 w 9462149"/>
              <a:gd name="connsiteY2-1978" fmla="*/ 6882120 h 6889363"/>
              <a:gd name="connsiteX3-1979" fmla="*/ 2440207 w 9462149"/>
              <a:gd name="connsiteY3-1980" fmla="*/ 6889363 h 6889363"/>
              <a:gd name="connsiteX4-1981" fmla="*/ 2227363 w 9462149"/>
              <a:gd name="connsiteY4-1982" fmla="*/ 5967713 h 6889363"/>
              <a:gd name="connsiteX5-1983" fmla="*/ 1178148 w 9462149"/>
              <a:gd name="connsiteY5-1984" fmla="*/ 4564475 h 6889363"/>
              <a:gd name="connsiteX6-1985" fmla="*/ 202122 w 9462149"/>
              <a:gd name="connsiteY6-1986" fmla="*/ 3104412 h 6889363"/>
              <a:gd name="connsiteX7-1987" fmla="*/ 5373 w 9462149"/>
              <a:gd name="connsiteY7-1988" fmla="*/ 2156560 h 6889363"/>
              <a:gd name="connsiteX8-1989" fmla="*/ 452738 w 9462149"/>
              <a:gd name="connsiteY8-1990" fmla="*/ 967536 h 6889363"/>
              <a:gd name="connsiteX9-1991" fmla="*/ 1005171 w 9462149"/>
              <a:gd name="connsiteY9-1992" fmla="*/ 0 h 6889363"/>
              <a:gd name="connsiteX0-1993" fmla="*/ 1005171 w 9462149"/>
              <a:gd name="connsiteY0-1994" fmla="*/ 0 h 6889363"/>
              <a:gd name="connsiteX1-1995" fmla="*/ 9458375 w 9462149"/>
              <a:gd name="connsiteY1-1996" fmla="*/ 34407 h 6889363"/>
              <a:gd name="connsiteX2-1997" fmla="*/ 9462149 w 9462149"/>
              <a:gd name="connsiteY2-1998" fmla="*/ 6882120 h 6889363"/>
              <a:gd name="connsiteX3-1999" fmla="*/ 2437377 w 9462149"/>
              <a:gd name="connsiteY3-2000" fmla="*/ 6889363 h 6889363"/>
              <a:gd name="connsiteX4-2001" fmla="*/ 2227363 w 9462149"/>
              <a:gd name="connsiteY4-2002" fmla="*/ 5967713 h 6889363"/>
              <a:gd name="connsiteX5-2003" fmla="*/ 1178148 w 9462149"/>
              <a:gd name="connsiteY5-2004" fmla="*/ 4564475 h 6889363"/>
              <a:gd name="connsiteX6-2005" fmla="*/ 202122 w 9462149"/>
              <a:gd name="connsiteY6-2006" fmla="*/ 3104412 h 6889363"/>
              <a:gd name="connsiteX7-2007" fmla="*/ 5373 w 9462149"/>
              <a:gd name="connsiteY7-2008" fmla="*/ 2156560 h 6889363"/>
              <a:gd name="connsiteX8-2009" fmla="*/ 452738 w 9462149"/>
              <a:gd name="connsiteY8-2010" fmla="*/ 967536 h 6889363"/>
              <a:gd name="connsiteX9-2011" fmla="*/ 1005171 w 9462149"/>
              <a:gd name="connsiteY9-2012" fmla="*/ 0 h 6889363"/>
              <a:gd name="connsiteX0-2013" fmla="*/ 1005171 w 9462149"/>
              <a:gd name="connsiteY0-2014" fmla="*/ 2605 h 6891968"/>
              <a:gd name="connsiteX1-2015" fmla="*/ 9458376 w 9462149"/>
              <a:gd name="connsiteY1-2016" fmla="*/ 0 h 6891968"/>
              <a:gd name="connsiteX2-2017" fmla="*/ 9462149 w 9462149"/>
              <a:gd name="connsiteY2-2018" fmla="*/ 6884725 h 6891968"/>
              <a:gd name="connsiteX3-2019" fmla="*/ 2437377 w 9462149"/>
              <a:gd name="connsiteY3-2020" fmla="*/ 6891968 h 6891968"/>
              <a:gd name="connsiteX4-2021" fmla="*/ 2227363 w 9462149"/>
              <a:gd name="connsiteY4-2022" fmla="*/ 5970318 h 6891968"/>
              <a:gd name="connsiteX5-2023" fmla="*/ 1178148 w 9462149"/>
              <a:gd name="connsiteY5-2024" fmla="*/ 4567080 h 6891968"/>
              <a:gd name="connsiteX6-2025" fmla="*/ 202122 w 9462149"/>
              <a:gd name="connsiteY6-2026" fmla="*/ 3107017 h 6891968"/>
              <a:gd name="connsiteX7-2027" fmla="*/ 5373 w 9462149"/>
              <a:gd name="connsiteY7-2028" fmla="*/ 2159165 h 6891968"/>
              <a:gd name="connsiteX8-2029" fmla="*/ 452738 w 9462149"/>
              <a:gd name="connsiteY8-2030" fmla="*/ 970141 h 6891968"/>
              <a:gd name="connsiteX9-2031" fmla="*/ 1005171 w 9462149"/>
              <a:gd name="connsiteY9-2032" fmla="*/ 2605 h 6891968"/>
              <a:gd name="connsiteX0-2033" fmla="*/ 993851 w 9462149"/>
              <a:gd name="connsiteY0-2034" fmla="*/ 5689 h 6891968"/>
              <a:gd name="connsiteX1-2035" fmla="*/ 9458376 w 9462149"/>
              <a:gd name="connsiteY1-2036" fmla="*/ 0 h 6891968"/>
              <a:gd name="connsiteX2-2037" fmla="*/ 9462149 w 9462149"/>
              <a:gd name="connsiteY2-2038" fmla="*/ 6884725 h 6891968"/>
              <a:gd name="connsiteX3-2039" fmla="*/ 2437377 w 9462149"/>
              <a:gd name="connsiteY3-2040" fmla="*/ 6891968 h 6891968"/>
              <a:gd name="connsiteX4-2041" fmla="*/ 2227363 w 9462149"/>
              <a:gd name="connsiteY4-2042" fmla="*/ 5970318 h 6891968"/>
              <a:gd name="connsiteX5-2043" fmla="*/ 1178148 w 9462149"/>
              <a:gd name="connsiteY5-2044" fmla="*/ 4567080 h 6891968"/>
              <a:gd name="connsiteX6-2045" fmla="*/ 202122 w 9462149"/>
              <a:gd name="connsiteY6-2046" fmla="*/ 3107017 h 6891968"/>
              <a:gd name="connsiteX7-2047" fmla="*/ 5373 w 9462149"/>
              <a:gd name="connsiteY7-2048" fmla="*/ 2159165 h 6891968"/>
              <a:gd name="connsiteX8-2049" fmla="*/ 452738 w 9462149"/>
              <a:gd name="connsiteY8-2050" fmla="*/ 970141 h 6891968"/>
              <a:gd name="connsiteX9-2051" fmla="*/ 993851 w 9462149"/>
              <a:gd name="connsiteY9-2052" fmla="*/ 5689 h 6891968"/>
              <a:gd name="connsiteX0-2053" fmla="*/ 996680 w 9462149"/>
              <a:gd name="connsiteY0-2054" fmla="*/ 2605 h 6891968"/>
              <a:gd name="connsiteX1-2055" fmla="*/ 9458376 w 9462149"/>
              <a:gd name="connsiteY1-2056" fmla="*/ 0 h 6891968"/>
              <a:gd name="connsiteX2-2057" fmla="*/ 9462149 w 9462149"/>
              <a:gd name="connsiteY2-2058" fmla="*/ 6884725 h 6891968"/>
              <a:gd name="connsiteX3-2059" fmla="*/ 2437377 w 9462149"/>
              <a:gd name="connsiteY3-2060" fmla="*/ 6891968 h 6891968"/>
              <a:gd name="connsiteX4-2061" fmla="*/ 2227363 w 9462149"/>
              <a:gd name="connsiteY4-2062" fmla="*/ 5970318 h 6891968"/>
              <a:gd name="connsiteX5-2063" fmla="*/ 1178148 w 9462149"/>
              <a:gd name="connsiteY5-2064" fmla="*/ 4567080 h 6891968"/>
              <a:gd name="connsiteX6-2065" fmla="*/ 202122 w 9462149"/>
              <a:gd name="connsiteY6-2066" fmla="*/ 3107017 h 6891968"/>
              <a:gd name="connsiteX7-2067" fmla="*/ 5373 w 9462149"/>
              <a:gd name="connsiteY7-2068" fmla="*/ 2159165 h 6891968"/>
              <a:gd name="connsiteX8-2069" fmla="*/ 452738 w 9462149"/>
              <a:gd name="connsiteY8-2070" fmla="*/ 970141 h 6891968"/>
              <a:gd name="connsiteX9-2071" fmla="*/ 996680 w 9462149"/>
              <a:gd name="connsiteY9-2072" fmla="*/ 2605 h 6891968"/>
              <a:gd name="connsiteX0-2073" fmla="*/ 985360 w 9462149"/>
              <a:gd name="connsiteY0-2074" fmla="*/ 2605 h 6891968"/>
              <a:gd name="connsiteX1-2075" fmla="*/ 9458376 w 9462149"/>
              <a:gd name="connsiteY1-2076" fmla="*/ 0 h 6891968"/>
              <a:gd name="connsiteX2-2077" fmla="*/ 9462149 w 9462149"/>
              <a:gd name="connsiteY2-2078" fmla="*/ 6884725 h 6891968"/>
              <a:gd name="connsiteX3-2079" fmla="*/ 2437377 w 9462149"/>
              <a:gd name="connsiteY3-2080" fmla="*/ 6891968 h 6891968"/>
              <a:gd name="connsiteX4-2081" fmla="*/ 2227363 w 9462149"/>
              <a:gd name="connsiteY4-2082" fmla="*/ 5970318 h 6891968"/>
              <a:gd name="connsiteX5-2083" fmla="*/ 1178148 w 9462149"/>
              <a:gd name="connsiteY5-2084" fmla="*/ 4567080 h 6891968"/>
              <a:gd name="connsiteX6-2085" fmla="*/ 202122 w 9462149"/>
              <a:gd name="connsiteY6-2086" fmla="*/ 3107017 h 6891968"/>
              <a:gd name="connsiteX7-2087" fmla="*/ 5373 w 9462149"/>
              <a:gd name="connsiteY7-2088" fmla="*/ 2159165 h 6891968"/>
              <a:gd name="connsiteX8-2089" fmla="*/ 452738 w 9462149"/>
              <a:gd name="connsiteY8-2090" fmla="*/ 970141 h 6891968"/>
              <a:gd name="connsiteX9-2091" fmla="*/ 985360 w 9462149"/>
              <a:gd name="connsiteY9-2092" fmla="*/ 2605 h 6891968"/>
              <a:gd name="connsiteX0-2093" fmla="*/ 985360 w 9466927"/>
              <a:gd name="connsiteY0-2094" fmla="*/ 0 h 6889363"/>
              <a:gd name="connsiteX1-2095" fmla="*/ 9466866 w 9466927"/>
              <a:gd name="connsiteY1-2096" fmla="*/ 3564 h 6889363"/>
              <a:gd name="connsiteX2-2097" fmla="*/ 9462149 w 9466927"/>
              <a:gd name="connsiteY2-2098" fmla="*/ 6882120 h 6889363"/>
              <a:gd name="connsiteX3-2099" fmla="*/ 2437377 w 9466927"/>
              <a:gd name="connsiteY3-2100" fmla="*/ 6889363 h 6889363"/>
              <a:gd name="connsiteX4-2101" fmla="*/ 2227363 w 9466927"/>
              <a:gd name="connsiteY4-2102" fmla="*/ 5967713 h 6889363"/>
              <a:gd name="connsiteX5-2103" fmla="*/ 1178148 w 9466927"/>
              <a:gd name="connsiteY5-2104" fmla="*/ 4564475 h 6889363"/>
              <a:gd name="connsiteX6-2105" fmla="*/ 202122 w 9466927"/>
              <a:gd name="connsiteY6-2106" fmla="*/ 3104412 h 6889363"/>
              <a:gd name="connsiteX7-2107" fmla="*/ 5373 w 9466927"/>
              <a:gd name="connsiteY7-2108" fmla="*/ 2156560 h 6889363"/>
              <a:gd name="connsiteX8-2109" fmla="*/ 452738 w 9466927"/>
              <a:gd name="connsiteY8-2110" fmla="*/ 967536 h 6889363"/>
              <a:gd name="connsiteX9-2111" fmla="*/ 985360 w 9466927"/>
              <a:gd name="connsiteY9-2112" fmla="*/ 0 h 6889363"/>
              <a:gd name="connsiteX0-2113" fmla="*/ 985360 w 9473470"/>
              <a:gd name="connsiteY0-2114" fmla="*/ 0 h 6889363"/>
              <a:gd name="connsiteX1-2115" fmla="*/ 9466866 w 9473470"/>
              <a:gd name="connsiteY1-2116" fmla="*/ 3564 h 6889363"/>
              <a:gd name="connsiteX2-2117" fmla="*/ 9473470 w 9473470"/>
              <a:gd name="connsiteY2-2118" fmla="*/ 6869783 h 6889363"/>
              <a:gd name="connsiteX3-2119" fmla="*/ 2437377 w 9473470"/>
              <a:gd name="connsiteY3-2120" fmla="*/ 6889363 h 6889363"/>
              <a:gd name="connsiteX4-2121" fmla="*/ 2227363 w 9473470"/>
              <a:gd name="connsiteY4-2122" fmla="*/ 5967713 h 6889363"/>
              <a:gd name="connsiteX5-2123" fmla="*/ 1178148 w 9473470"/>
              <a:gd name="connsiteY5-2124" fmla="*/ 4564475 h 6889363"/>
              <a:gd name="connsiteX6-2125" fmla="*/ 202122 w 9473470"/>
              <a:gd name="connsiteY6-2126" fmla="*/ 3104412 h 6889363"/>
              <a:gd name="connsiteX7-2127" fmla="*/ 5373 w 9473470"/>
              <a:gd name="connsiteY7-2128" fmla="*/ 2156560 h 6889363"/>
              <a:gd name="connsiteX8-2129" fmla="*/ 452738 w 9473470"/>
              <a:gd name="connsiteY8-2130" fmla="*/ 967536 h 6889363"/>
              <a:gd name="connsiteX9-2131" fmla="*/ 985360 w 9473470"/>
              <a:gd name="connsiteY9-2132" fmla="*/ 0 h 6889363"/>
              <a:gd name="connsiteX0-2133" fmla="*/ 985360 w 9473470"/>
              <a:gd name="connsiteY0-2134" fmla="*/ 0 h 6894457"/>
              <a:gd name="connsiteX1-2135" fmla="*/ 9466866 w 9473470"/>
              <a:gd name="connsiteY1-2136" fmla="*/ 3564 h 6894457"/>
              <a:gd name="connsiteX2-2137" fmla="*/ 9473470 w 9473470"/>
              <a:gd name="connsiteY2-2138" fmla="*/ 6894457 h 6894457"/>
              <a:gd name="connsiteX3-2139" fmla="*/ 2437377 w 9473470"/>
              <a:gd name="connsiteY3-2140" fmla="*/ 6889363 h 6894457"/>
              <a:gd name="connsiteX4-2141" fmla="*/ 2227363 w 9473470"/>
              <a:gd name="connsiteY4-2142" fmla="*/ 5967713 h 6894457"/>
              <a:gd name="connsiteX5-2143" fmla="*/ 1178148 w 9473470"/>
              <a:gd name="connsiteY5-2144" fmla="*/ 4564475 h 6894457"/>
              <a:gd name="connsiteX6-2145" fmla="*/ 202122 w 9473470"/>
              <a:gd name="connsiteY6-2146" fmla="*/ 3104412 h 6894457"/>
              <a:gd name="connsiteX7-2147" fmla="*/ 5373 w 9473470"/>
              <a:gd name="connsiteY7-2148" fmla="*/ 2156560 h 6894457"/>
              <a:gd name="connsiteX8-2149" fmla="*/ 452738 w 9473470"/>
              <a:gd name="connsiteY8-2150" fmla="*/ 967536 h 6894457"/>
              <a:gd name="connsiteX9-2151" fmla="*/ 985360 w 9473470"/>
              <a:gd name="connsiteY9-2152" fmla="*/ 0 h 6894457"/>
              <a:gd name="connsiteX0-2153" fmla="*/ 861751 w 9473470"/>
              <a:gd name="connsiteY0-2154" fmla="*/ 2049 h 6890892"/>
              <a:gd name="connsiteX1-2155" fmla="*/ 9466866 w 9473470"/>
              <a:gd name="connsiteY1-2156" fmla="*/ -1 h 6890892"/>
              <a:gd name="connsiteX2-2157" fmla="*/ 9473470 w 9473470"/>
              <a:gd name="connsiteY2-2158" fmla="*/ 6890892 h 6890892"/>
              <a:gd name="connsiteX3-2159" fmla="*/ 2437377 w 9473470"/>
              <a:gd name="connsiteY3-2160" fmla="*/ 6885798 h 6890892"/>
              <a:gd name="connsiteX4-2161" fmla="*/ 2227363 w 9473470"/>
              <a:gd name="connsiteY4-2162" fmla="*/ 5964148 h 6890892"/>
              <a:gd name="connsiteX5-2163" fmla="*/ 1178148 w 9473470"/>
              <a:gd name="connsiteY5-2164" fmla="*/ 4560910 h 6890892"/>
              <a:gd name="connsiteX6-2165" fmla="*/ 202122 w 9473470"/>
              <a:gd name="connsiteY6-2166" fmla="*/ 3100847 h 6890892"/>
              <a:gd name="connsiteX7-2167" fmla="*/ 5373 w 9473470"/>
              <a:gd name="connsiteY7-2168" fmla="*/ 2152995 h 6890892"/>
              <a:gd name="connsiteX8-2169" fmla="*/ 452738 w 9473470"/>
              <a:gd name="connsiteY8-2170" fmla="*/ 963971 h 6890892"/>
              <a:gd name="connsiteX9-2171" fmla="*/ 861751 w 9473470"/>
              <a:gd name="connsiteY9-2172" fmla="*/ 2049 h 6890892"/>
              <a:gd name="connsiteX0-2173" fmla="*/ 861751 w 9473470"/>
              <a:gd name="connsiteY0-2174" fmla="*/ 2050 h 6890893"/>
              <a:gd name="connsiteX1-2175" fmla="*/ 9466866 w 9473470"/>
              <a:gd name="connsiteY1-2176" fmla="*/ 0 h 6890893"/>
              <a:gd name="connsiteX2-2177" fmla="*/ 9473470 w 9473470"/>
              <a:gd name="connsiteY2-2178" fmla="*/ 6890893 h 6890893"/>
              <a:gd name="connsiteX3-2179" fmla="*/ 2437377 w 9473470"/>
              <a:gd name="connsiteY3-2180" fmla="*/ 6885799 h 6890893"/>
              <a:gd name="connsiteX4-2181" fmla="*/ 2227363 w 9473470"/>
              <a:gd name="connsiteY4-2182" fmla="*/ 5964149 h 6890893"/>
              <a:gd name="connsiteX5-2183" fmla="*/ 1178148 w 9473470"/>
              <a:gd name="connsiteY5-2184" fmla="*/ 4560911 h 6890893"/>
              <a:gd name="connsiteX6-2185" fmla="*/ 202122 w 9473470"/>
              <a:gd name="connsiteY6-2186" fmla="*/ 3100848 h 6890893"/>
              <a:gd name="connsiteX7-2187" fmla="*/ 5373 w 9473470"/>
              <a:gd name="connsiteY7-2188" fmla="*/ 2152996 h 6890893"/>
              <a:gd name="connsiteX8-2189" fmla="*/ 426987 w 9473470"/>
              <a:gd name="connsiteY8-2190" fmla="*/ 963972 h 6890893"/>
              <a:gd name="connsiteX9-2191" fmla="*/ 861751 w 9473470"/>
              <a:gd name="connsiteY9-2192" fmla="*/ 2050 h 6890893"/>
              <a:gd name="connsiteX0-2193" fmla="*/ 861751 w 9473470"/>
              <a:gd name="connsiteY0-2194" fmla="*/ 2050 h 6890893"/>
              <a:gd name="connsiteX1-2195" fmla="*/ 9466866 w 9473470"/>
              <a:gd name="connsiteY1-2196" fmla="*/ 0 h 6890893"/>
              <a:gd name="connsiteX2-2197" fmla="*/ 9473470 w 9473470"/>
              <a:gd name="connsiteY2-2198" fmla="*/ 6890893 h 6890893"/>
              <a:gd name="connsiteX3-2199" fmla="*/ 2437377 w 9473470"/>
              <a:gd name="connsiteY3-2200" fmla="*/ 6885799 h 6890893"/>
              <a:gd name="connsiteX4-2201" fmla="*/ 2227363 w 9473470"/>
              <a:gd name="connsiteY4-2202" fmla="*/ 5964149 h 6890893"/>
              <a:gd name="connsiteX5-2203" fmla="*/ 1178148 w 9473470"/>
              <a:gd name="connsiteY5-2204" fmla="*/ 4560911 h 6890893"/>
              <a:gd name="connsiteX6-2205" fmla="*/ 202122 w 9473470"/>
              <a:gd name="connsiteY6-2206" fmla="*/ 3100848 h 6890893"/>
              <a:gd name="connsiteX7-2207" fmla="*/ 5373 w 9473470"/>
              <a:gd name="connsiteY7-2208" fmla="*/ 2152996 h 6890893"/>
              <a:gd name="connsiteX8-2209" fmla="*/ 336425 w 9473470"/>
              <a:gd name="connsiteY8-2210" fmla="*/ 904754 h 6890893"/>
              <a:gd name="connsiteX9-2211" fmla="*/ 861751 w 9473470"/>
              <a:gd name="connsiteY9-2212" fmla="*/ 2050 h 6890893"/>
              <a:gd name="connsiteX0-2213" fmla="*/ 870460 w 9482179"/>
              <a:gd name="connsiteY0-2214" fmla="*/ 2050 h 6890893"/>
              <a:gd name="connsiteX1-2215" fmla="*/ 9475575 w 9482179"/>
              <a:gd name="connsiteY1-2216" fmla="*/ 0 h 6890893"/>
              <a:gd name="connsiteX2-2217" fmla="*/ 9482179 w 9482179"/>
              <a:gd name="connsiteY2-2218" fmla="*/ 6890893 h 6890893"/>
              <a:gd name="connsiteX3-2219" fmla="*/ 2446086 w 9482179"/>
              <a:gd name="connsiteY3-2220" fmla="*/ 6885799 h 6890893"/>
              <a:gd name="connsiteX4-2221" fmla="*/ 2236072 w 9482179"/>
              <a:gd name="connsiteY4-2222" fmla="*/ 5964149 h 6890893"/>
              <a:gd name="connsiteX5-2223" fmla="*/ 1186857 w 9482179"/>
              <a:gd name="connsiteY5-2224" fmla="*/ 4560911 h 6890893"/>
              <a:gd name="connsiteX6-2225" fmla="*/ 210831 w 9482179"/>
              <a:gd name="connsiteY6-2226" fmla="*/ 3100848 h 6890893"/>
              <a:gd name="connsiteX7-2227" fmla="*/ 5026 w 9482179"/>
              <a:gd name="connsiteY7-2228" fmla="*/ 2083908 h 6890893"/>
              <a:gd name="connsiteX8-2229" fmla="*/ 345134 w 9482179"/>
              <a:gd name="connsiteY8-2230" fmla="*/ 904754 h 6890893"/>
              <a:gd name="connsiteX9-2231" fmla="*/ 870460 w 9482179"/>
              <a:gd name="connsiteY9-2232" fmla="*/ 2050 h 6890893"/>
              <a:gd name="connsiteX0-2233" fmla="*/ 870460 w 9482179"/>
              <a:gd name="connsiteY0-2234" fmla="*/ 2050 h 6890893"/>
              <a:gd name="connsiteX1-2235" fmla="*/ 9475575 w 9482179"/>
              <a:gd name="connsiteY1-2236" fmla="*/ 0 h 6890893"/>
              <a:gd name="connsiteX2-2237" fmla="*/ 9482179 w 9482179"/>
              <a:gd name="connsiteY2-2238" fmla="*/ 6890893 h 6890893"/>
              <a:gd name="connsiteX3-2239" fmla="*/ 2446086 w 9482179"/>
              <a:gd name="connsiteY3-2240" fmla="*/ 6885799 h 6890893"/>
              <a:gd name="connsiteX4-2241" fmla="*/ 2236072 w 9482179"/>
              <a:gd name="connsiteY4-2242" fmla="*/ 5964149 h 6890893"/>
              <a:gd name="connsiteX5-2243" fmla="*/ 1186857 w 9482179"/>
              <a:gd name="connsiteY5-2244" fmla="*/ 4560911 h 6890893"/>
              <a:gd name="connsiteX6-2245" fmla="*/ 210831 w 9482179"/>
              <a:gd name="connsiteY6-2246" fmla="*/ 3100848 h 6890893"/>
              <a:gd name="connsiteX7-2247" fmla="*/ 5026 w 9482179"/>
              <a:gd name="connsiteY7-2248" fmla="*/ 2083908 h 6890893"/>
              <a:gd name="connsiteX8-2249" fmla="*/ 345134 w 9482179"/>
              <a:gd name="connsiteY8-2250" fmla="*/ 904754 h 6890893"/>
              <a:gd name="connsiteX9-2251" fmla="*/ 870460 w 9482179"/>
              <a:gd name="connsiteY9-2252" fmla="*/ 2050 h 6890893"/>
              <a:gd name="connsiteX0-2253" fmla="*/ 1002185 w 9482179"/>
              <a:gd name="connsiteY0-2254" fmla="*/ 2050 h 6890893"/>
              <a:gd name="connsiteX1-2255" fmla="*/ 9475575 w 9482179"/>
              <a:gd name="connsiteY1-2256" fmla="*/ 0 h 6890893"/>
              <a:gd name="connsiteX2-2257" fmla="*/ 9482179 w 9482179"/>
              <a:gd name="connsiteY2-2258" fmla="*/ 6890893 h 6890893"/>
              <a:gd name="connsiteX3-2259" fmla="*/ 2446086 w 9482179"/>
              <a:gd name="connsiteY3-2260" fmla="*/ 6885799 h 6890893"/>
              <a:gd name="connsiteX4-2261" fmla="*/ 2236072 w 9482179"/>
              <a:gd name="connsiteY4-2262" fmla="*/ 5964149 h 6890893"/>
              <a:gd name="connsiteX5-2263" fmla="*/ 1186857 w 9482179"/>
              <a:gd name="connsiteY5-2264" fmla="*/ 4560911 h 6890893"/>
              <a:gd name="connsiteX6-2265" fmla="*/ 210831 w 9482179"/>
              <a:gd name="connsiteY6-2266" fmla="*/ 3100848 h 6890893"/>
              <a:gd name="connsiteX7-2267" fmla="*/ 5026 w 9482179"/>
              <a:gd name="connsiteY7-2268" fmla="*/ 2083908 h 6890893"/>
              <a:gd name="connsiteX8-2269" fmla="*/ 345134 w 9482179"/>
              <a:gd name="connsiteY8-2270" fmla="*/ 904754 h 6890893"/>
              <a:gd name="connsiteX9-2271" fmla="*/ 1002185 w 9482179"/>
              <a:gd name="connsiteY9-2272" fmla="*/ 2050 h 6890893"/>
              <a:gd name="connsiteX0-2273" fmla="*/ 1002185 w 9482179"/>
              <a:gd name="connsiteY0-2274" fmla="*/ 2050 h 6890893"/>
              <a:gd name="connsiteX1-2275" fmla="*/ 9475575 w 9482179"/>
              <a:gd name="connsiteY1-2276" fmla="*/ 0 h 6890893"/>
              <a:gd name="connsiteX2-2277" fmla="*/ 9482179 w 9482179"/>
              <a:gd name="connsiteY2-2278" fmla="*/ 6890893 h 6890893"/>
              <a:gd name="connsiteX3-2279" fmla="*/ 2446086 w 9482179"/>
              <a:gd name="connsiteY3-2280" fmla="*/ 6885799 h 6890893"/>
              <a:gd name="connsiteX4-2281" fmla="*/ 2236072 w 9482179"/>
              <a:gd name="connsiteY4-2282" fmla="*/ 5964149 h 6890893"/>
              <a:gd name="connsiteX5-2283" fmla="*/ 1186857 w 9482179"/>
              <a:gd name="connsiteY5-2284" fmla="*/ 4560911 h 6890893"/>
              <a:gd name="connsiteX6-2285" fmla="*/ 210831 w 9482179"/>
              <a:gd name="connsiteY6-2286" fmla="*/ 3100848 h 6890893"/>
              <a:gd name="connsiteX7-2287" fmla="*/ 5026 w 9482179"/>
              <a:gd name="connsiteY7-2288" fmla="*/ 2083908 h 6890893"/>
              <a:gd name="connsiteX8-2289" fmla="*/ 421974 w 9482179"/>
              <a:gd name="connsiteY8-2290" fmla="*/ 904754 h 6890893"/>
              <a:gd name="connsiteX9-2291" fmla="*/ 1002185 w 9482179"/>
              <a:gd name="connsiteY9-2292" fmla="*/ 2050 h 6890893"/>
              <a:gd name="connsiteX0-2293" fmla="*/ 840833 w 9320827"/>
              <a:gd name="connsiteY0-2294" fmla="*/ 2050 h 6890893"/>
              <a:gd name="connsiteX1-2295" fmla="*/ 9314223 w 9320827"/>
              <a:gd name="connsiteY1-2296" fmla="*/ 0 h 6890893"/>
              <a:gd name="connsiteX2-2297" fmla="*/ 9320827 w 9320827"/>
              <a:gd name="connsiteY2-2298" fmla="*/ 6890893 h 6890893"/>
              <a:gd name="connsiteX3-2299" fmla="*/ 2284734 w 9320827"/>
              <a:gd name="connsiteY3-2300" fmla="*/ 6885799 h 6890893"/>
              <a:gd name="connsiteX4-2301" fmla="*/ 2074720 w 9320827"/>
              <a:gd name="connsiteY4-2302" fmla="*/ 5964149 h 6890893"/>
              <a:gd name="connsiteX5-2303" fmla="*/ 1025505 w 9320827"/>
              <a:gd name="connsiteY5-2304" fmla="*/ 4560911 h 6890893"/>
              <a:gd name="connsiteX6-2305" fmla="*/ 49479 w 9320827"/>
              <a:gd name="connsiteY6-2306" fmla="*/ 3100848 h 6890893"/>
              <a:gd name="connsiteX7-2307" fmla="*/ 107125 w 9320827"/>
              <a:gd name="connsiteY7-2308" fmla="*/ 2048018 h 6890893"/>
              <a:gd name="connsiteX8-2309" fmla="*/ 260622 w 9320827"/>
              <a:gd name="connsiteY8-2310" fmla="*/ 904754 h 6890893"/>
              <a:gd name="connsiteX9-2311" fmla="*/ 840833 w 9320827"/>
              <a:gd name="connsiteY9-2312" fmla="*/ 2050 h 6890893"/>
              <a:gd name="connsiteX0-2313" fmla="*/ 840833 w 9320827"/>
              <a:gd name="connsiteY0-2314" fmla="*/ 2050 h 6890893"/>
              <a:gd name="connsiteX1-2315" fmla="*/ 9314223 w 9320827"/>
              <a:gd name="connsiteY1-2316" fmla="*/ 0 h 6890893"/>
              <a:gd name="connsiteX2-2317" fmla="*/ 9320827 w 9320827"/>
              <a:gd name="connsiteY2-2318" fmla="*/ 6890893 h 6890893"/>
              <a:gd name="connsiteX3-2319" fmla="*/ 2284734 w 9320827"/>
              <a:gd name="connsiteY3-2320" fmla="*/ 6885799 h 6890893"/>
              <a:gd name="connsiteX4-2321" fmla="*/ 2074720 w 9320827"/>
              <a:gd name="connsiteY4-2322" fmla="*/ 5964149 h 6890893"/>
              <a:gd name="connsiteX5-2323" fmla="*/ 1025505 w 9320827"/>
              <a:gd name="connsiteY5-2324" fmla="*/ 4560911 h 6890893"/>
              <a:gd name="connsiteX6-2325" fmla="*/ 49479 w 9320827"/>
              <a:gd name="connsiteY6-2326" fmla="*/ 3100848 h 6890893"/>
              <a:gd name="connsiteX7-2327" fmla="*/ 107125 w 9320827"/>
              <a:gd name="connsiteY7-2328" fmla="*/ 2048018 h 6890893"/>
              <a:gd name="connsiteX8-2329" fmla="*/ 524073 w 9320827"/>
              <a:gd name="connsiteY8-2330" fmla="*/ 1084203 h 6890893"/>
              <a:gd name="connsiteX9-2331" fmla="*/ 840833 w 9320827"/>
              <a:gd name="connsiteY9-2332" fmla="*/ 2050 h 6890893"/>
              <a:gd name="connsiteX0-2333" fmla="*/ 840833 w 9320827"/>
              <a:gd name="connsiteY0-2334" fmla="*/ 2050 h 6890893"/>
              <a:gd name="connsiteX1-2335" fmla="*/ 9314223 w 9320827"/>
              <a:gd name="connsiteY1-2336" fmla="*/ 0 h 6890893"/>
              <a:gd name="connsiteX2-2337" fmla="*/ 9320827 w 9320827"/>
              <a:gd name="connsiteY2-2338" fmla="*/ 6890893 h 6890893"/>
              <a:gd name="connsiteX3-2339" fmla="*/ 2284734 w 9320827"/>
              <a:gd name="connsiteY3-2340" fmla="*/ 6885799 h 6890893"/>
              <a:gd name="connsiteX4-2341" fmla="*/ 2074720 w 9320827"/>
              <a:gd name="connsiteY4-2342" fmla="*/ 5964149 h 6890893"/>
              <a:gd name="connsiteX5-2343" fmla="*/ 1025505 w 9320827"/>
              <a:gd name="connsiteY5-2344" fmla="*/ 4560911 h 6890893"/>
              <a:gd name="connsiteX6-2345" fmla="*/ 49479 w 9320827"/>
              <a:gd name="connsiteY6-2346" fmla="*/ 3100848 h 6890893"/>
              <a:gd name="connsiteX7-2347" fmla="*/ 107125 w 9320827"/>
              <a:gd name="connsiteY7-2348" fmla="*/ 2048018 h 6890893"/>
              <a:gd name="connsiteX8-2349" fmla="*/ 333894 w 9320827"/>
              <a:gd name="connsiteY8-2350" fmla="*/ 955896 h 6890893"/>
              <a:gd name="connsiteX9-2351" fmla="*/ 840833 w 9320827"/>
              <a:gd name="connsiteY9-2352" fmla="*/ 2050 h 6890893"/>
              <a:gd name="connsiteX0-2353" fmla="*/ 992686 w 9472680"/>
              <a:gd name="connsiteY0-2354" fmla="*/ 2050 h 6890893"/>
              <a:gd name="connsiteX1-2355" fmla="*/ 9466076 w 9472680"/>
              <a:gd name="connsiteY1-2356" fmla="*/ 0 h 6890893"/>
              <a:gd name="connsiteX2-2357" fmla="*/ 9472680 w 9472680"/>
              <a:gd name="connsiteY2-2358" fmla="*/ 6890893 h 6890893"/>
              <a:gd name="connsiteX3-2359" fmla="*/ 2436587 w 9472680"/>
              <a:gd name="connsiteY3-2360" fmla="*/ 6885799 h 6890893"/>
              <a:gd name="connsiteX4-2361" fmla="*/ 2226573 w 9472680"/>
              <a:gd name="connsiteY4-2362" fmla="*/ 5964149 h 6890893"/>
              <a:gd name="connsiteX5-2363" fmla="*/ 1177358 w 9472680"/>
              <a:gd name="connsiteY5-2364" fmla="*/ 4560911 h 6890893"/>
              <a:gd name="connsiteX6-2365" fmla="*/ 201332 w 9472680"/>
              <a:gd name="connsiteY6-2366" fmla="*/ 3100848 h 6890893"/>
              <a:gd name="connsiteX7-2367" fmla="*/ 5406 w 9472680"/>
              <a:gd name="connsiteY7-2368" fmla="*/ 2067758 h 6890893"/>
              <a:gd name="connsiteX8-2369" fmla="*/ 485747 w 9472680"/>
              <a:gd name="connsiteY8-2370" fmla="*/ 955896 h 6890893"/>
              <a:gd name="connsiteX9-2371" fmla="*/ 992686 w 9472680"/>
              <a:gd name="connsiteY9-2372" fmla="*/ 2050 h 6890893"/>
              <a:gd name="connsiteX0-2373" fmla="*/ 994692 w 9474686"/>
              <a:gd name="connsiteY0-2374" fmla="*/ 2050 h 6890893"/>
              <a:gd name="connsiteX1-2375" fmla="*/ 9468082 w 9474686"/>
              <a:gd name="connsiteY1-2376" fmla="*/ 0 h 6890893"/>
              <a:gd name="connsiteX2-2377" fmla="*/ 9474686 w 9474686"/>
              <a:gd name="connsiteY2-2378" fmla="*/ 6890893 h 6890893"/>
              <a:gd name="connsiteX3-2379" fmla="*/ 2438593 w 9474686"/>
              <a:gd name="connsiteY3-2380" fmla="*/ 6885799 h 6890893"/>
              <a:gd name="connsiteX4-2381" fmla="*/ 2228579 w 9474686"/>
              <a:gd name="connsiteY4-2382" fmla="*/ 5964149 h 6890893"/>
              <a:gd name="connsiteX5-2383" fmla="*/ 1179364 w 9474686"/>
              <a:gd name="connsiteY5-2384" fmla="*/ 4560911 h 6890893"/>
              <a:gd name="connsiteX6-2385" fmla="*/ 167113 w 9474686"/>
              <a:gd name="connsiteY6-2386" fmla="*/ 3002151 h 6890893"/>
              <a:gd name="connsiteX7-2387" fmla="*/ 7412 w 9474686"/>
              <a:gd name="connsiteY7-2388" fmla="*/ 2067758 h 6890893"/>
              <a:gd name="connsiteX8-2389" fmla="*/ 487753 w 9474686"/>
              <a:gd name="connsiteY8-2390" fmla="*/ 955896 h 6890893"/>
              <a:gd name="connsiteX9-2391" fmla="*/ 994692 w 9474686"/>
              <a:gd name="connsiteY9-2392" fmla="*/ 2050 h 6890893"/>
              <a:gd name="connsiteX0-2393" fmla="*/ 998059 w 9478053"/>
              <a:gd name="connsiteY0-2394" fmla="*/ 2050 h 6890893"/>
              <a:gd name="connsiteX1-2395" fmla="*/ 9471449 w 9478053"/>
              <a:gd name="connsiteY1-2396" fmla="*/ 0 h 6890893"/>
              <a:gd name="connsiteX2-2397" fmla="*/ 9478053 w 9478053"/>
              <a:gd name="connsiteY2-2398" fmla="*/ 6890893 h 6890893"/>
              <a:gd name="connsiteX3-2399" fmla="*/ 2441960 w 9478053"/>
              <a:gd name="connsiteY3-2400" fmla="*/ 6885799 h 6890893"/>
              <a:gd name="connsiteX4-2401" fmla="*/ 2231946 w 9478053"/>
              <a:gd name="connsiteY4-2402" fmla="*/ 5964149 h 6890893"/>
              <a:gd name="connsiteX5-2403" fmla="*/ 1182731 w 9478053"/>
              <a:gd name="connsiteY5-2404" fmla="*/ 4560911 h 6890893"/>
              <a:gd name="connsiteX6-2405" fmla="*/ 170480 w 9478053"/>
              <a:gd name="connsiteY6-2406" fmla="*/ 3002151 h 6890893"/>
              <a:gd name="connsiteX7-2407" fmla="*/ 10779 w 9478053"/>
              <a:gd name="connsiteY7-2408" fmla="*/ 2067758 h 6890893"/>
              <a:gd name="connsiteX8-2409" fmla="*/ 491120 w 9478053"/>
              <a:gd name="connsiteY8-2410" fmla="*/ 955896 h 6890893"/>
              <a:gd name="connsiteX9-2411" fmla="*/ 998059 w 9478053"/>
              <a:gd name="connsiteY9-2412" fmla="*/ 2050 h 6890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9478053" h="6890893">
                <a:moveTo>
                  <a:pt x="998059" y="2050"/>
                </a:moveTo>
                <a:lnTo>
                  <a:pt x="9471449" y="0"/>
                </a:lnTo>
                <a:cubicBezTo>
                  <a:pt x="9472393" y="2288708"/>
                  <a:pt x="9473335" y="4605253"/>
                  <a:pt x="9478053" y="6890893"/>
                </a:cubicBezTo>
                <a:lnTo>
                  <a:pt x="2441960" y="6885799"/>
                </a:lnTo>
                <a:cubicBezTo>
                  <a:pt x="2421626" y="6568299"/>
                  <a:pt x="2345707" y="6242756"/>
                  <a:pt x="2231946" y="5964149"/>
                </a:cubicBezTo>
                <a:cubicBezTo>
                  <a:pt x="1941210" y="5444361"/>
                  <a:pt x="1538096" y="5017448"/>
                  <a:pt x="1182731" y="4560911"/>
                </a:cubicBezTo>
                <a:cubicBezTo>
                  <a:pt x="834887" y="4088806"/>
                  <a:pt x="421559" y="3489338"/>
                  <a:pt x="170480" y="3002151"/>
                </a:cubicBezTo>
                <a:cubicBezTo>
                  <a:pt x="6973" y="2774074"/>
                  <a:pt x="-19183" y="2285343"/>
                  <a:pt x="10779" y="2067758"/>
                </a:cubicBezTo>
                <a:cubicBezTo>
                  <a:pt x="28247" y="1781206"/>
                  <a:pt x="341365" y="1192649"/>
                  <a:pt x="491120" y="955896"/>
                </a:cubicBezTo>
                <a:cubicBezTo>
                  <a:pt x="702904" y="529720"/>
                  <a:pt x="843555" y="260262"/>
                  <a:pt x="998059" y="2050"/>
                </a:cubicBezTo>
                <a:close/>
              </a:path>
            </a:pathLst>
          </a:custGeom>
          <a:solidFill>
            <a:srgbClr val="15B6B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0" name="矩形: 圆角 9"/>
          <p:cNvSpPr/>
          <p:nvPr userDrawn="1"/>
        </p:nvSpPr>
        <p:spPr>
          <a:xfrm>
            <a:off x="6096000" y="414692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pic>
        <p:nvPicPr>
          <p:cNvPr id="13" name="5ce5e3b07865d">
            <a:hlinkClick r:id="" action="ppaction://media"/>
          </p:cNvPr>
          <p:cNvPicPr>
            <a:picLocks noChangeAspect="1"/>
          </p:cNvPicPr>
          <p:nvPr userDrawn="1"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223398" y="2744910"/>
            <a:ext cx="609600" cy="609600"/>
          </a:xfrm>
          <a:prstGeom prst="rect">
            <a:avLst/>
          </a:prstGeom>
        </p:spPr>
      </p:pic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7032576" y="2975676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6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谢谢大家！</a:t>
            </a:r>
            <a:endParaRPr lang="zh-CN" altLang="en-US" sz="66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49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5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10" grpId="0" bldLvl="0" animBg="1"/>
      <p:bldP spid="11" grpId="0" bldLvl="0" animBg="1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3016" y="3675"/>
            <a:ext cx="12195016" cy="685800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64520" y="-7583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08201"/>
            <a:ext cx="4776432" cy="4776432"/>
          </a:xfrm>
          <a:prstGeom prst="rect">
            <a:avLst/>
          </a:prstGeom>
        </p:spPr>
      </p:pic>
      <p:sp>
        <p:nvSpPr>
          <p:cNvPr id="27" name="文本框 13"/>
          <p:cNvSpPr txBox="1"/>
          <p:nvPr userDrawn="1"/>
        </p:nvSpPr>
        <p:spPr>
          <a:xfrm rot="5400000">
            <a:off x="3688832" y="2545972"/>
            <a:ext cx="2723794" cy="646317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mar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u="sng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  <a:endParaRPr lang="zh-CN" altLang="en-US" sz="3600" b="1" u="sng" kern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13"/>
          <p:cNvSpPr txBox="1"/>
          <p:nvPr userDrawn="1"/>
        </p:nvSpPr>
        <p:spPr>
          <a:xfrm>
            <a:off x="4057500" y="1637431"/>
            <a:ext cx="738635" cy="1467695"/>
          </a:xfrm>
          <a:prstGeom prst="rect">
            <a:avLst/>
          </a:prstGeom>
          <a:noFill/>
        </p:spPr>
        <p:txBody>
          <a:bodyPr vert="eaVert" wrap="none" lIns="91426" tIns="45713" rIns="91426" bIns="45713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 录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: 圆角 28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涪陵卫校吴老师\重新做\26358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7328" y="1790700"/>
            <a:ext cx="4435899" cy="2957265"/>
          </a:xfrm>
          <a:prstGeom prst="rect">
            <a:avLst/>
          </a:prstGeom>
        </p:spPr>
      </p:pic>
      <p:sp>
        <p:nvSpPr>
          <p:cNvPr id="11" name="矩形: 圆角 11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74814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3"/>
          <p:cNvSpPr/>
          <p:nvPr userDrawn="1"/>
        </p:nvSpPr>
        <p:spPr>
          <a:xfrm>
            <a:off x="4305754" y="-9547"/>
            <a:ext cx="7893463" cy="762668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  <a:gd name="connsiteX0-1035" fmla="*/ 1229489 w 8741539"/>
              <a:gd name="connsiteY0-1036" fmla="*/ 0 h 6880517"/>
              <a:gd name="connsiteX1-1037" fmla="*/ 8741539 w 8741539"/>
              <a:gd name="connsiteY1-1038" fmla="*/ 4762 h 6880517"/>
              <a:gd name="connsiteX2-1039" fmla="*/ 8728839 w 8741539"/>
              <a:gd name="connsiteY2-1040" fmla="*/ 6880517 h 6880517"/>
              <a:gd name="connsiteX3-1041" fmla="*/ 2012126 w 8741539"/>
              <a:gd name="connsiteY3-1042" fmla="*/ 6858294 h 6880517"/>
              <a:gd name="connsiteX4-1043" fmla="*/ 2036293 w 8741539"/>
              <a:gd name="connsiteY4-1044" fmla="*/ 5902325 h 6880517"/>
              <a:gd name="connsiteX5-1045" fmla="*/ 1140590 w 8741539"/>
              <a:gd name="connsiteY5-1046" fmla="*/ 4440236 h 6880517"/>
              <a:gd name="connsiteX6-1047" fmla="*/ 111889 w 8741539"/>
              <a:gd name="connsiteY6-1048" fmla="*/ 3074987 h 6880517"/>
              <a:gd name="connsiteX7-1049" fmla="*/ 11461 w 8741539"/>
              <a:gd name="connsiteY7-1050" fmla="*/ 2450807 h 6880517"/>
              <a:gd name="connsiteX8-1051" fmla="*/ 851664 w 8741539"/>
              <a:gd name="connsiteY8-1052" fmla="*/ 757885 h 6880517"/>
              <a:gd name="connsiteX9-1053" fmla="*/ 1229489 w 8741539"/>
              <a:gd name="connsiteY9-1054" fmla="*/ 0 h 6880517"/>
              <a:gd name="connsiteX0-1055" fmla="*/ 1120334 w 8632384"/>
              <a:gd name="connsiteY0-1056" fmla="*/ 0 h 6880517"/>
              <a:gd name="connsiteX1-1057" fmla="*/ 8632384 w 8632384"/>
              <a:gd name="connsiteY1-1058" fmla="*/ 4762 h 6880517"/>
              <a:gd name="connsiteX2-1059" fmla="*/ 8619684 w 8632384"/>
              <a:gd name="connsiteY2-1060" fmla="*/ 6880517 h 6880517"/>
              <a:gd name="connsiteX3-1061" fmla="*/ 1902971 w 8632384"/>
              <a:gd name="connsiteY3-1062" fmla="*/ 6858294 h 6880517"/>
              <a:gd name="connsiteX4-1063" fmla="*/ 1927138 w 8632384"/>
              <a:gd name="connsiteY4-1064" fmla="*/ 5902325 h 6880517"/>
              <a:gd name="connsiteX5-1065" fmla="*/ 1031435 w 8632384"/>
              <a:gd name="connsiteY5-1066" fmla="*/ 4440236 h 6880517"/>
              <a:gd name="connsiteX6-1067" fmla="*/ 2734 w 8632384"/>
              <a:gd name="connsiteY6-1068" fmla="*/ 3074987 h 6880517"/>
              <a:gd name="connsiteX7-1069" fmla="*/ 742509 w 8632384"/>
              <a:gd name="connsiteY7-1070" fmla="*/ 757885 h 6880517"/>
              <a:gd name="connsiteX8-1071" fmla="*/ 1120334 w 8632384"/>
              <a:gd name="connsiteY8-1072" fmla="*/ 0 h 6880517"/>
              <a:gd name="connsiteX0-1073" fmla="*/ 379192 w 7891242"/>
              <a:gd name="connsiteY0-1074" fmla="*/ 0 h 6880517"/>
              <a:gd name="connsiteX1-1075" fmla="*/ 7891242 w 7891242"/>
              <a:gd name="connsiteY1-1076" fmla="*/ 4762 h 6880517"/>
              <a:gd name="connsiteX2-1077" fmla="*/ 7878542 w 7891242"/>
              <a:gd name="connsiteY2-1078" fmla="*/ 6880517 h 6880517"/>
              <a:gd name="connsiteX3-1079" fmla="*/ 1161829 w 7891242"/>
              <a:gd name="connsiteY3-1080" fmla="*/ 6858294 h 6880517"/>
              <a:gd name="connsiteX4-1081" fmla="*/ 1185996 w 7891242"/>
              <a:gd name="connsiteY4-1082" fmla="*/ 5902325 h 6880517"/>
              <a:gd name="connsiteX5-1083" fmla="*/ 290293 w 7891242"/>
              <a:gd name="connsiteY5-1084" fmla="*/ 4440236 h 6880517"/>
              <a:gd name="connsiteX6-1085" fmla="*/ 1367 w 7891242"/>
              <a:gd name="connsiteY6-1086" fmla="*/ 757885 h 6880517"/>
              <a:gd name="connsiteX7-1087" fmla="*/ 379192 w 7891242"/>
              <a:gd name="connsiteY7-1088" fmla="*/ 0 h 6880517"/>
              <a:gd name="connsiteX0-1089" fmla="*/ 377825 w 7889875"/>
              <a:gd name="connsiteY0-1090" fmla="*/ 0 h 6880517"/>
              <a:gd name="connsiteX1-1091" fmla="*/ 7889875 w 7889875"/>
              <a:gd name="connsiteY1-1092" fmla="*/ 4762 h 6880517"/>
              <a:gd name="connsiteX2-1093" fmla="*/ 7877175 w 7889875"/>
              <a:gd name="connsiteY2-1094" fmla="*/ 6880517 h 6880517"/>
              <a:gd name="connsiteX3-1095" fmla="*/ 1160462 w 7889875"/>
              <a:gd name="connsiteY3-1096" fmla="*/ 6858294 h 6880517"/>
              <a:gd name="connsiteX4-1097" fmla="*/ 1184629 w 7889875"/>
              <a:gd name="connsiteY4-1098" fmla="*/ 5902325 h 6880517"/>
              <a:gd name="connsiteX5-1099" fmla="*/ 0 w 7889875"/>
              <a:gd name="connsiteY5-1100" fmla="*/ 757885 h 6880517"/>
              <a:gd name="connsiteX6-1101" fmla="*/ 377825 w 7889875"/>
              <a:gd name="connsiteY6-1102" fmla="*/ 0 h 6880517"/>
              <a:gd name="connsiteX0-1103" fmla="*/ 377825 w 7889875"/>
              <a:gd name="connsiteY0-1104" fmla="*/ 0 h 6880517"/>
              <a:gd name="connsiteX1-1105" fmla="*/ 7889875 w 7889875"/>
              <a:gd name="connsiteY1-1106" fmla="*/ 4762 h 6880517"/>
              <a:gd name="connsiteX2-1107" fmla="*/ 7877175 w 7889875"/>
              <a:gd name="connsiteY2-1108" fmla="*/ 6880517 h 6880517"/>
              <a:gd name="connsiteX3-1109" fmla="*/ 1160462 w 7889875"/>
              <a:gd name="connsiteY3-1110" fmla="*/ 6858294 h 6880517"/>
              <a:gd name="connsiteX4-1111" fmla="*/ 0 w 7889875"/>
              <a:gd name="connsiteY4-1112" fmla="*/ 757885 h 6880517"/>
              <a:gd name="connsiteX5-1113" fmla="*/ 377825 w 7889875"/>
              <a:gd name="connsiteY5-1114" fmla="*/ 0 h 6880517"/>
              <a:gd name="connsiteX0-1115" fmla="*/ 377825 w 7889875"/>
              <a:gd name="connsiteY0-1116" fmla="*/ 0 h 6880517"/>
              <a:gd name="connsiteX1-1117" fmla="*/ 7889875 w 7889875"/>
              <a:gd name="connsiteY1-1118" fmla="*/ 4762 h 6880517"/>
              <a:gd name="connsiteX2-1119" fmla="*/ 7877175 w 7889875"/>
              <a:gd name="connsiteY2-1120" fmla="*/ 6880517 h 6880517"/>
              <a:gd name="connsiteX3-1121" fmla="*/ 0 w 7889875"/>
              <a:gd name="connsiteY3-1122" fmla="*/ 757885 h 6880517"/>
              <a:gd name="connsiteX4-1123" fmla="*/ 377825 w 7889875"/>
              <a:gd name="connsiteY4-1124" fmla="*/ 0 h 6880517"/>
              <a:gd name="connsiteX0-1125" fmla="*/ 377825 w 7889875"/>
              <a:gd name="connsiteY0-1126" fmla="*/ 0 h 6880517"/>
              <a:gd name="connsiteX1-1127" fmla="*/ 7889875 w 7889875"/>
              <a:gd name="connsiteY1-1128" fmla="*/ 4762 h 6880517"/>
              <a:gd name="connsiteX2-1129" fmla="*/ 7877175 w 7889875"/>
              <a:gd name="connsiteY2-1130" fmla="*/ 6880517 h 6880517"/>
              <a:gd name="connsiteX3-1131" fmla="*/ 0 w 7889875"/>
              <a:gd name="connsiteY3-1132" fmla="*/ 757885 h 6880517"/>
              <a:gd name="connsiteX4-1133" fmla="*/ 377825 w 7889875"/>
              <a:gd name="connsiteY4-1134" fmla="*/ 0 h 6880517"/>
              <a:gd name="connsiteX0-1135" fmla="*/ 377825 w 7894694"/>
              <a:gd name="connsiteY0-1136" fmla="*/ 0 h 1946015"/>
              <a:gd name="connsiteX1-1137" fmla="*/ 7889875 w 7894694"/>
              <a:gd name="connsiteY1-1138" fmla="*/ 4762 h 1946015"/>
              <a:gd name="connsiteX2-1139" fmla="*/ 7893800 w 7894694"/>
              <a:gd name="connsiteY2-1140" fmla="*/ 1934445 h 1946015"/>
              <a:gd name="connsiteX3-1141" fmla="*/ 0 w 7894694"/>
              <a:gd name="connsiteY3-1142" fmla="*/ 757885 h 1946015"/>
              <a:gd name="connsiteX4-1143" fmla="*/ 377825 w 7894694"/>
              <a:gd name="connsiteY4-1144" fmla="*/ 0 h 1946015"/>
              <a:gd name="connsiteX0-1145" fmla="*/ 377825 w 8854882"/>
              <a:gd name="connsiteY0-1146" fmla="*/ 172381 h 2106826"/>
              <a:gd name="connsiteX1-1147" fmla="*/ 7889875 w 8854882"/>
              <a:gd name="connsiteY1-1148" fmla="*/ 177143 h 2106826"/>
              <a:gd name="connsiteX2-1149" fmla="*/ 7893800 w 8854882"/>
              <a:gd name="connsiteY2-1150" fmla="*/ 2106826 h 2106826"/>
              <a:gd name="connsiteX3-1151" fmla="*/ 0 w 8854882"/>
              <a:gd name="connsiteY3-1152" fmla="*/ 930266 h 2106826"/>
              <a:gd name="connsiteX4-1153" fmla="*/ 377825 w 8854882"/>
              <a:gd name="connsiteY4-1154" fmla="*/ 172381 h 2106826"/>
              <a:gd name="connsiteX0-1155" fmla="*/ 377825 w 8854882"/>
              <a:gd name="connsiteY0-1156" fmla="*/ 172381 h 2106826"/>
              <a:gd name="connsiteX1-1157" fmla="*/ 7889875 w 8854882"/>
              <a:gd name="connsiteY1-1158" fmla="*/ 177143 h 2106826"/>
              <a:gd name="connsiteX2-1159" fmla="*/ 7893800 w 8854882"/>
              <a:gd name="connsiteY2-1160" fmla="*/ 2106826 h 2106826"/>
              <a:gd name="connsiteX3-1161" fmla="*/ 0 w 8854882"/>
              <a:gd name="connsiteY3-1162" fmla="*/ 930266 h 2106826"/>
              <a:gd name="connsiteX4-1163" fmla="*/ 377825 w 8854882"/>
              <a:gd name="connsiteY4-1164" fmla="*/ 172381 h 2106826"/>
              <a:gd name="connsiteX0-1165" fmla="*/ 377825 w 8477129"/>
              <a:gd name="connsiteY0-1166" fmla="*/ 172381 h 2106826"/>
              <a:gd name="connsiteX1-1167" fmla="*/ 7889875 w 8477129"/>
              <a:gd name="connsiteY1-1168" fmla="*/ 177143 h 2106826"/>
              <a:gd name="connsiteX2-1169" fmla="*/ 7893800 w 8477129"/>
              <a:gd name="connsiteY2-1170" fmla="*/ 2106826 h 2106826"/>
              <a:gd name="connsiteX3-1171" fmla="*/ 0 w 8477129"/>
              <a:gd name="connsiteY3-1172" fmla="*/ 930266 h 2106826"/>
              <a:gd name="connsiteX4-1173" fmla="*/ 377825 w 8477129"/>
              <a:gd name="connsiteY4-1174" fmla="*/ 172381 h 2106826"/>
              <a:gd name="connsiteX0-1175" fmla="*/ 377825 w 8477129"/>
              <a:gd name="connsiteY0-1176" fmla="*/ 51264 h 1985709"/>
              <a:gd name="connsiteX1-1177" fmla="*/ 7889875 w 8477129"/>
              <a:gd name="connsiteY1-1178" fmla="*/ 56026 h 1985709"/>
              <a:gd name="connsiteX2-1179" fmla="*/ 7893800 w 8477129"/>
              <a:gd name="connsiteY2-1180" fmla="*/ 1985709 h 1985709"/>
              <a:gd name="connsiteX3-1181" fmla="*/ 0 w 8477129"/>
              <a:gd name="connsiteY3-1182" fmla="*/ 809149 h 1985709"/>
              <a:gd name="connsiteX4-1183" fmla="*/ 377825 w 8477129"/>
              <a:gd name="connsiteY4-1184" fmla="*/ 51264 h 1985709"/>
              <a:gd name="connsiteX0-1185" fmla="*/ 377825 w 8477129"/>
              <a:gd name="connsiteY0-1186" fmla="*/ 0 h 1934445"/>
              <a:gd name="connsiteX1-1187" fmla="*/ 7889875 w 8477129"/>
              <a:gd name="connsiteY1-1188" fmla="*/ 4762 h 1934445"/>
              <a:gd name="connsiteX2-1189" fmla="*/ 7893800 w 8477129"/>
              <a:gd name="connsiteY2-1190" fmla="*/ 1934445 h 1934445"/>
              <a:gd name="connsiteX3-1191" fmla="*/ 0 w 8477129"/>
              <a:gd name="connsiteY3-1192" fmla="*/ 757885 h 1934445"/>
              <a:gd name="connsiteX4-1193" fmla="*/ 377825 w 8477129"/>
              <a:gd name="connsiteY4-1194" fmla="*/ 0 h 1934445"/>
              <a:gd name="connsiteX0-1195" fmla="*/ 377825 w 9392119"/>
              <a:gd name="connsiteY0-1196" fmla="*/ 0 h 1985195"/>
              <a:gd name="connsiteX1-1197" fmla="*/ 7889875 w 9392119"/>
              <a:gd name="connsiteY1-1198" fmla="*/ 4762 h 1985195"/>
              <a:gd name="connsiteX2-1199" fmla="*/ 7893800 w 9392119"/>
              <a:gd name="connsiteY2-1200" fmla="*/ 1934445 h 1985195"/>
              <a:gd name="connsiteX3-1201" fmla="*/ 0 w 9392119"/>
              <a:gd name="connsiteY3-1202" fmla="*/ 757885 h 1985195"/>
              <a:gd name="connsiteX4-1203" fmla="*/ 377825 w 9392119"/>
              <a:gd name="connsiteY4-1204" fmla="*/ 0 h 1985195"/>
              <a:gd name="connsiteX0-1205" fmla="*/ 377825 w 8800835"/>
              <a:gd name="connsiteY0-1206" fmla="*/ 0 h 1962299"/>
              <a:gd name="connsiteX1-1207" fmla="*/ 7889875 w 8800835"/>
              <a:gd name="connsiteY1-1208" fmla="*/ 4762 h 1962299"/>
              <a:gd name="connsiteX2-1209" fmla="*/ 7893800 w 8800835"/>
              <a:gd name="connsiteY2-1210" fmla="*/ 1934445 h 1962299"/>
              <a:gd name="connsiteX3-1211" fmla="*/ 0 w 8800835"/>
              <a:gd name="connsiteY3-1212" fmla="*/ 757885 h 1962299"/>
              <a:gd name="connsiteX4-1213" fmla="*/ 377825 w 8800835"/>
              <a:gd name="connsiteY4-1214" fmla="*/ 0 h 1962299"/>
              <a:gd name="connsiteX0-1215" fmla="*/ 377825 w 8843614"/>
              <a:gd name="connsiteY0-1216" fmla="*/ 0 h 1967285"/>
              <a:gd name="connsiteX1-1217" fmla="*/ 7889875 w 8843614"/>
              <a:gd name="connsiteY1-1218" fmla="*/ 4762 h 1967285"/>
              <a:gd name="connsiteX2-1219" fmla="*/ 7893800 w 8843614"/>
              <a:gd name="connsiteY2-1220" fmla="*/ 1934445 h 1967285"/>
              <a:gd name="connsiteX3-1221" fmla="*/ 0 w 8843614"/>
              <a:gd name="connsiteY3-1222" fmla="*/ 757885 h 1967285"/>
              <a:gd name="connsiteX4-1223" fmla="*/ 377825 w 8843614"/>
              <a:gd name="connsiteY4-1224" fmla="*/ 0 h 1967285"/>
              <a:gd name="connsiteX0-1225" fmla="*/ 377825 w 8471582"/>
              <a:gd name="connsiteY0-1226" fmla="*/ 0 h 2191055"/>
              <a:gd name="connsiteX1-1227" fmla="*/ 7889875 w 8471582"/>
              <a:gd name="connsiteY1-1228" fmla="*/ 4762 h 2191055"/>
              <a:gd name="connsiteX2-1229" fmla="*/ 7893800 w 8471582"/>
              <a:gd name="connsiteY2-1230" fmla="*/ 1934445 h 2191055"/>
              <a:gd name="connsiteX3-1231" fmla="*/ 0 w 8471582"/>
              <a:gd name="connsiteY3-1232" fmla="*/ 757885 h 2191055"/>
              <a:gd name="connsiteX4-1233" fmla="*/ 377825 w 8471582"/>
              <a:gd name="connsiteY4-1234" fmla="*/ 0 h 2191055"/>
              <a:gd name="connsiteX0-1235" fmla="*/ 377825 w 8447195"/>
              <a:gd name="connsiteY0-1236" fmla="*/ 0 h 2191055"/>
              <a:gd name="connsiteX1-1237" fmla="*/ 7889875 w 8447195"/>
              <a:gd name="connsiteY1-1238" fmla="*/ 4762 h 2191055"/>
              <a:gd name="connsiteX2-1239" fmla="*/ 7893800 w 8447195"/>
              <a:gd name="connsiteY2-1240" fmla="*/ 1934445 h 2191055"/>
              <a:gd name="connsiteX3-1241" fmla="*/ 0 w 8447195"/>
              <a:gd name="connsiteY3-1242" fmla="*/ 757885 h 2191055"/>
              <a:gd name="connsiteX4-1243" fmla="*/ 377825 w 8447195"/>
              <a:gd name="connsiteY4-1244" fmla="*/ 0 h 2191055"/>
              <a:gd name="connsiteX0-1245" fmla="*/ 377825 w 7893800"/>
              <a:gd name="connsiteY0-1246" fmla="*/ 0 h 2191055"/>
              <a:gd name="connsiteX1-1247" fmla="*/ 7889875 w 7893800"/>
              <a:gd name="connsiteY1-1248" fmla="*/ 4762 h 2191055"/>
              <a:gd name="connsiteX2-1249" fmla="*/ 7893800 w 7893800"/>
              <a:gd name="connsiteY2-1250" fmla="*/ 1934445 h 2191055"/>
              <a:gd name="connsiteX3-1251" fmla="*/ 0 w 7893800"/>
              <a:gd name="connsiteY3-1252" fmla="*/ 757885 h 2191055"/>
              <a:gd name="connsiteX4-1253" fmla="*/ 377825 w 7893800"/>
              <a:gd name="connsiteY4-1254" fmla="*/ 0 h 2191055"/>
              <a:gd name="connsiteX0-1255" fmla="*/ 377825 w 8442974"/>
              <a:gd name="connsiteY0-1256" fmla="*/ 49117 h 1277672"/>
              <a:gd name="connsiteX1-1257" fmla="*/ 7889875 w 8442974"/>
              <a:gd name="connsiteY1-1258" fmla="*/ 53879 h 1277672"/>
              <a:gd name="connsiteX2-1259" fmla="*/ 7881100 w 8442974"/>
              <a:gd name="connsiteY2-1260" fmla="*/ 764362 h 1277672"/>
              <a:gd name="connsiteX3-1261" fmla="*/ 0 w 8442974"/>
              <a:gd name="connsiteY3-1262" fmla="*/ 807002 h 1277672"/>
              <a:gd name="connsiteX4-1263" fmla="*/ 377825 w 8442974"/>
              <a:gd name="connsiteY4-1264" fmla="*/ 49117 h 1277672"/>
              <a:gd name="connsiteX0-1265" fmla="*/ 377825 w 7889875"/>
              <a:gd name="connsiteY0-1266" fmla="*/ 17736 h 1246291"/>
              <a:gd name="connsiteX1-1267" fmla="*/ 7889875 w 7889875"/>
              <a:gd name="connsiteY1-1268" fmla="*/ 22498 h 1246291"/>
              <a:gd name="connsiteX2-1269" fmla="*/ 7881100 w 7889875"/>
              <a:gd name="connsiteY2-1270" fmla="*/ 732981 h 1246291"/>
              <a:gd name="connsiteX3-1271" fmla="*/ 0 w 7889875"/>
              <a:gd name="connsiteY3-1272" fmla="*/ 775621 h 1246291"/>
              <a:gd name="connsiteX4-1273" fmla="*/ 377825 w 7889875"/>
              <a:gd name="connsiteY4-1274" fmla="*/ 17736 h 1246291"/>
              <a:gd name="connsiteX0-1275" fmla="*/ 377825 w 7931438"/>
              <a:gd name="connsiteY0-1276" fmla="*/ 17736 h 1246291"/>
              <a:gd name="connsiteX1-1277" fmla="*/ 7931438 w 7931438"/>
              <a:gd name="connsiteY1-1278" fmla="*/ 22498 h 1246291"/>
              <a:gd name="connsiteX2-1279" fmla="*/ 7881100 w 7931438"/>
              <a:gd name="connsiteY2-1280" fmla="*/ 732981 h 1246291"/>
              <a:gd name="connsiteX3-1281" fmla="*/ 0 w 7931438"/>
              <a:gd name="connsiteY3-1282" fmla="*/ 775621 h 1246291"/>
              <a:gd name="connsiteX4-1283" fmla="*/ 377825 w 7931438"/>
              <a:gd name="connsiteY4-1284" fmla="*/ 17736 h 1246291"/>
              <a:gd name="connsiteX0-1285" fmla="*/ 377825 w 7923125"/>
              <a:gd name="connsiteY0-1286" fmla="*/ 17736 h 1246291"/>
              <a:gd name="connsiteX1-1287" fmla="*/ 7923125 w 7923125"/>
              <a:gd name="connsiteY1-1288" fmla="*/ 22498 h 1246291"/>
              <a:gd name="connsiteX2-1289" fmla="*/ 7881100 w 7923125"/>
              <a:gd name="connsiteY2-1290" fmla="*/ 732981 h 1246291"/>
              <a:gd name="connsiteX3-1291" fmla="*/ 0 w 7923125"/>
              <a:gd name="connsiteY3-1292" fmla="*/ 775621 h 1246291"/>
              <a:gd name="connsiteX4-1293" fmla="*/ 377825 w 7923125"/>
              <a:gd name="connsiteY4-1294" fmla="*/ 17736 h 1246291"/>
              <a:gd name="connsiteX0-1295" fmla="*/ 377825 w 7923571"/>
              <a:gd name="connsiteY0-1296" fmla="*/ 32499 h 1261054"/>
              <a:gd name="connsiteX1-1297" fmla="*/ 7923125 w 7923571"/>
              <a:gd name="connsiteY1-1298" fmla="*/ 37261 h 1261054"/>
              <a:gd name="connsiteX2-1299" fmla="*/ 7881100 w 7923571"/>
              <a:gd name="connsiteY2-1300" fmla="*/ 747744 h 1261054"/>
              <a:gd name="connsiteX3-1301" fmla="*/ 0 w 7923571"/>
              <a:gd name="connsiteY3-1302" fmla="*/ 790384 h 1261054"/>
              <a:gd name="connsiteX4-1303" fmla="*/ 377825 w 7923571"/>
              <a:gd name="connsiteY4-1304" fmla="*/ 32499 h 1261054"/>
              <a:gd name="connsiteX0-1305" fmla="*/ 377825 w 8478687"/>
              <a:gd name="connsiteY0-1306" fmla="*/ 49116 h 1277671"/>
              <a:gd name="connsiteX1-1307" fmla="*/ 7923125 w 8478687"/>
              <a:gd name="connsiteY1-1308" fmla="*/ 53878 h 1277671"/>
              <a:gd name="connsiteX2-1309" fmla="*/ 7914351 w 8478687"/>
              <a:gd name="connsiteY2-1310" fmla="*/ 764361 h 1277671"/>
              <a:gd name="connsiteX3-1311" fmla="*/ 0 w 8478687"/>
              <a:gd name="connsiteY3-1312" fmla="*/ 807001 h 1277671"/>
              <a:gd name="connsiteX4-1313" fmla="*/ 377825 w 8478687"/>
              <a:gd name="connsiteY4-1314" fmla="*/ 49116 h 1277671"/>
              <a:gd name="connsiteX0-1315" fmla="*/ 377825 w 8480558"/>
              <a:gd name="connsiteY0-1316" fmla="*/ 49116 h 1277671"/>
              <a:gd name="connsiteX1-1317" fmla="*/ 7923125 w 8480558"/>
              <a:gd name="connsiteY1-1318" fmla="*/ 53878 h 1277671"/>
              <a:gd name="connsiteX2-1319" fmla="*/ 7914351 w 8480558"/>
              <a:gd name="connsiteY2-1320" fmla="*/ 764361 h 1277671"/>
              <a:gd name="connsiteX3-1321" fmla="*/ 0 w 8480558"/>
              <a:gd name="connsiteY3-1322" fmla="*/ 807001 h 1277671"/>
              <a:gd name="connsiteX4-1323" fmla="*/ 377825 w 8480558"/>
              <a:gd name="connsiteY4-1324" fmla="*/ 49116 h 1277671"/>
              <a:gd name="connsiteX0-1325" fmla="*/ 377825 w 8480558"/>
              <a:gd name="connsiteY0-1326" fmla="*/ 49116 h 1277671"/>
              <a:gd name="connsiteX1-1327" fmla="*/ 7923125 w 8480558"/>
              <a:gd name="connsiteY1-1328" fmla="*/ 53878 h 1277671"/>
              <a:gd name="connsiteX2-1329" fmla="*/ 7914351 w 8480558"/>
              <a:gd name="connsiteY2-1330" fmla="*/ 764361 h 1277671"/>
              <a:gd name="connsiteX3-1331" fmla="*/ 0 w 8480558"/>
              <a:gd name="connsiteY3-1332" fmla="*/ 807001 h 1277671"/>
              <a:gd name="connsiteX4-1333" fmla="*/ 377825 w 8480558"/>
              <a:gd name="connsiteY4-1334" fmla="*/ 49116 h 1277671"/>
              <a:gd name="connsiteX0-1335" fmla="*/ 377825 w 8480558"/>
              <a:gd name="connsiteY0-1336" fmla="*/ 49116 h 1277671"/>
              <a:gd name="connsiteX1-1337" fmla="*/ 7923125 w 8480558"/>
              <a:gd name="connsiteY1-1338" fmla="*/ 53878 h 1277671"/>
              <a:gd name="connsiteX2-1339" fmla="*/ 7914351 w 8480558"/>
              <a:gd name="connsiteY2-1340" fmla="*/ 764361 h 1277671"/>
              <a:gd name="connsiteX3-1341" fmla="*/ 0 w 8480558"/>
              <a:gd name="connsiteY3-1342" fmla="*/ 807001 h 1277671"/>
              <a:gd name="connsiteX4-1343" fmla="*/ 377825 w 8480558"/>
              <a:gd name="connsiteY4-1344" fmla="*/ 49116 h 1277671"/>
              <a:gd name="connsiteX0-1345" fmla="*/ 377825 w 7923125"/>
              <a:gd name="connsiteY0-1346" fmla="*/ 49116 h 1277671"/>
              <a:gd name="connsiteX1-1347" fmla="*/ 7923125 w 7923125"/>
              <a:gd name="connsiteY1-1348" fmla="*/ 53878 h 1277671"/>
              <a:gd name="connsiteX2-1349" fmla="*/ 7914351 w 7923125"/>
              <a:gd name="connsiteY2-1350" fmla="*/ 764361 h 1277671"/>
              <a:gd name="connsiteX3-1351" fmla="*/ 0 w 7923125"/>
              <a:gd name="connsiteY3-1352" fmla="*/ 807001 h 1277671"/>
              <a:gd name="connsiteX4-1353" fmla="*/ 377825 w 7923125"/>
              <a:gd name="connsiteY4-1354" fmla="*/ 49116 h 1277671"/>
              <a:gd name="connsiteX0-1355" fmla="*/ 377825 w 7923125"/>
              <a:gd name="connsiteY0-1356" fmla="*/ 0 h 1228555"/>
              <a:gd name="connsiteX1-1357" fmla="*/ 7923125 w 7923125"/>
              <a:gd name="connsiteY1-1358" fmla="*/ 4762 h 1228555"/>
              <a:gd name="connsiteX2-1359" fmla="*/ 7914351 w 7923125"/>
              <a:gd name="connsiteY2-1360" fmla="*/ 715245 h 1228555"/>
              <a:gd name="connsiteX3-1361" fmla="*/ 0 w 7923125"/>
              <a:gd name="connsiteY3-1362" fmla="*/ 757885 h 1228555"/>
              <a:gd name="connsiteX4-1363" fmla="*/ 377825 w 7923125"/>
              <a:gd name="connsiteY4-1364" fmla="*/ 0 h 1228555"/>
              <a:gd name="connsiteX0-1365" fmla="*/ 377825 w 7923125"/>
              <a:gd name="connsiteY0-1366" fmla="*/ 0 h 922322"/>
              <a:gd name="connsiteX1-1367" fmla="*/ 7923125 w 7923125"/>
              <a:gd name="connsiteY1-1368" fmla="*/ 4762 h 922322"/>
              <a:gd name="connsiteX2-1369" fmla="*/ 7914351 w 7923125"/>
              <a:gd name="connsiteY2-1370" fmla="*/ 715245 h 922322"/>
              <a:gd name="connsiteX3-1371" fmla="*/ 0 w 7923125"/>
              <a:gd name="connsiteY3-1372" fmla="*/ 757885 h 922322"/>
              <a:gd name="connsiteX4-1373" fmla="*/ 377825 w 7923125"/>
              <a:gd name="connsiteY4-1374" fmla="*/ 0 h 922322"/>
              <a:gd name="connsiteX0-1375" fmla="*/ 377825 w 7923125"/>
              <a:gd name="connsiteY0-1376" fmla="*/ 0 h 757885"/>
              <a:gd name="connsiteX1-1377" fmla="*/ 7923125 w 7923125"/>
              <a:gd name="connsiteY1-1378" fmla="*/ 4762 h 757885"/>
              <a:gd name="connsiteX2-1379" fmla="*/ 7914351 w 7923125"/>
              <a:gd name="connsiteY2-1380" fmla="*/ 715245 h 757885"/>
              <a:gd name="connsiteX3-1381" fmla="*/ 0 w 7923125"/>
              <a:gd name="connsiteY3-1382" fmla="*/ 757885 h 757885"/>
              <a:gd name="connsiteX4-1383" fmla="*/ 377825 w 7923125"/>
              <a:gd name="connsiteY4-1384" fmla="*/ 0 h 757885"/>
              <a:gd name="connsiteX0-1385" fmla="*/ 377825 w 7943803"/>
              <a:gd name="connsiteY0-1386" fmla="*/ 0 h 757885"/>
              <a:gd name="connsiteX1-1387" fmla="*/ 7923125 w 7943803"/>
              <a:gd name="connsiteY1-1388" fmla="*/ 4762 h 757885"/>
              <a:gd name="connsiteX2-1389" fmla="*/ 7943034 w 7943803"/>
              <a:gd name="connsiteY2-1390" fmla="*/ 753345 h 757885"/>
              <a:gd name="connsiteX3-1391" fmla="*/ 0 w 7943803"/>
              <a:gd name="connsiteY3-1392" fmla="*/ 757885 h 757885"/>
              <a:gd name="connsiteX4-1393" fmla="*/ 377825 w 7943803"/>
              <a:gd name="connsiteY4-1394" fmla="*/ 0 h 757885"/>
              <a:gd name="connsiteX0-1395" fmla="*/ 377825 w 7944490"/>
              <a:gd name="connsiteY0-1396" fmla="*/ 4783 h 762668"/>
              <a:gd name="connsiteX1-1397" fmla="*/ 7942247 w 7944490"/>
              <a:gd name="connsiteY1-1398" fmla="*/ 20 h 762668"/>
              <a:gd name="connsiteX2-1399" fmla="*/ 7943034 w 7944490"/>
              <a:gd name="connsiteY2-1400" fmla="*/ 758128 h 762668"/>
              <a:gd name="connsiteX3-1401" fmla="*/ 0 w 7944490"/>
              <a:gd name="connsiteY3-1402" fmla="*/ 762668 h 762668"/>
              <a:gd name="connsiteX4-1403" fmla="*/ 377825 w 7944490"/>
              <a:gd name="connsiteY4-1404" fmla="*/ 4783 h 7626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944490" h="762668">
                <a:moveTo>
                  <a:pt x="377825" y="4783"/>
                </a:moveTo>
                <a:lnTo>
                  <a:pt x="7942247" y="20"/>
                </a:lnTo>
                <a:cubicBezTo>
                  <a:pt x="7931510" y="-4598"/>
                  <a:pt x="7949538" y="758486"/>
                  <a:pt x="7943034" y="758128"/>
                </a:cubicBezTo>
                <a:cubicBezTo>
                  <a:pt x="7944254" y="760823"/>
                  <a:pt x="21171" y="754805"/>
                  <a:pt x="0" y="762668"/>
                </a:cubicBezTo>
                <a:cubicBezTo>
                  <a:pt x="141817" y="513215"/>
                  <a:pt x="336020" y="230423"/>
                  <a:pt x="377825" y="4783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8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5"/>
            <a:ext cx="855077" cy="855077"/>
          </a:xfrm>
          <a:prstGeom prst="rect">
            <a:avLst/>
          </a:prstGeom>
        </p:spPr>
      </p:pic>
      <p:sp>
        <p:nvSpPr>
          <p:cNvPr id="14" name="标题 22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0" y="748140"/>
            <a:ext cx="12199217" cy="0"/>
          </a:xfrm>
          <a:prstGeom prst="line">
            <a:avLst/>
          </a:prstGeom>
          <a:ln w="12700">
            <a:solidFill>
              <a:srgbClr val="0F8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 userDrawn="1"/>
        </p:nvSpPr>
        <p:spPr>
          <a:xfrm>
            <a:off x="0" y="747670"/>
            <a:ext cx="12192000" cy="611033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742164" y="782669"/>
            <a:ext cx="10696575" cy="53149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sx="101000" sy="101000" algn="ctr" rotWithShape="0">
              <a:schemeClr val="bg1">
                <a:lumMod val="75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3464520" y="777453"/>
            <a:ext cx="7974997" cy="5320166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7446139"/>
              <a:gd name="connsiteY0-992" fmla="*/ 0 h 6867817"/>
              <a:gd name="connsiteX1-993" fmla="*/ 7446139 w 7446139"/>
              <a:gd name="connsiteY1-994" fmla="*/ 4762 h 6867817"/>
              <a:gd name="connsiteX2-995" fmla="*/ 7446139 w 7446139"/>
              <a:gd name="connsiteY2-996" fmla="*/ 6867817 h 6867817"/>
              <a:gd name="connsiteX3-997" fmla="*/ 2012126 w 7446139"/>
              <a:gd name="connsiteY3-998" fmla="*/ 6858294 h 6867817"/>
              <a:gd name="connsiteX4-999" fmla="*/ 1729266 w 7446139"/>
              <a:gd name="connsiteY4-1000" fmla="*/ 5951366 h 6867817"/>
              <a:gd name="connsiteX5-1001" fmla="*/ 1140590 w 7446139"/>
              <a:gd name="connsiteY5-1002" fmla="*/ 4440236 h 6867817"/>
              <a:gd name="connsiteX6-1003" fmla="*/ 111889 w 7446139"/>
              <a:gd name="connsiteY6-1004" fmla="*/ 3074987 h 6867817"/>
              <a:gd name="connsiteX7-1005" fmla="*/ 11461 w 7446139"/>
              <a:gd name="connsiteY7-1006" fmla="*/ 2450807 h 6867817"/>
              <a:gd name="connsiteX8-1007" fmla="*/ 308324 w 7446139"/>
              <a:gd name="connsiteY8-1008" fmla="*/ 1678634 h 6867817"/>
              <a:gd name="connsiteX9-1009" fmla="*/ 851664 w 7446139"/>
              <a:gd name="connsiteY9-1010" fmla="*/ 757885 h 6867817"/>
              <a:gd name="connsiteX10-1011" fmla="*/ 1229489 w 7446139"/>
              <a:gd name="connsiteY10-1012" fmla="*/ 0 h 6867817"/>
              <a:gd name="connsiteX0-1013" fmla="*/ 1229489 w 7446139"/>
              <a:gd name="connsiteY0-1014" fmla="*/ 0 h 6867817"/>
              <a:gd name="connsiteX1-1015" fmla="*/ 7446139 w 7446139"/>
              <a:gd name="connsiteY1-1016" fmla="*/ 4762 h 6867817"/>
              <a:gd name="connsiteX2-1017" fmla="*/ 7446139 w 7446139"/>
              <a:gd name="connsiteY2-1018" fmla="*/ 6867817 h 6867817"/>
              <a:gd name="connsiteX3-1019" fmla="*/ 1976005 w 7446139"/>
              <a:gd name="connsiteY3-1020" fmla="*/ 6848486 h 6867817"/>
              <a:gd name="connsiteX4-1021" fmla="*/ 1729266 w 7446139"/>
              <a:gd name="connsiteY4-1022" fmla="*/ 5951366 h 6867817"/>
              <a:gd name="connsiteX5-1023" fmla="*/ 1140590 w 7446139"/>
              <a:gd name="connsiteY5-1024" fmla="*/ 4440236 h 6867817"/>
              <a:gd name="connsiteX6-1025" fmla="*/ 111889 w 7446139"/>
              <a:gd name="connsiteY6-1026" fmla="*/ 3074987 h 6867817"/>
              <a:gd name="connsiteX7-1027" fmla="*/ 11461 w 7446139"/>
              <a:gd name="connsiteY7-1028" fmla="*/ 2450807 h 6867817"/>
              <a:gd name="connsiteX8-1029" fmla="*/ 308324 w 7446139"/>
              <a:gd name="connsiteY8-1030" fmla="*/ 1678634 h 6867817"/>
              <a:gd name="connsiteX9-1031" fmla="*/ 851664 w 7446139"/>
              <a:gd name="connsiteY9-1032" fmla="*/ 757885 h 6867817"/>
              <a:gd name="connsiteX10-1033" fmla="*/ 1229489 w 7446139"/>
              <a:gd name="connsiteY10-1034" fmla="*/ 0 h 6867817"/>
              <a:gd name="connsiteX0-1035" fmla="*/ 1229489 w 7446139"/>
              <a:gd name="connsiteY0-1036" fmla="*/ 0 h 6867817"/>
              <a:gd name="connsiteX1-1037" fmla="*/ 7446139 w 7446139"/>
              <a:gd name="connsiteY1-1038" fmla="*/ 4762 h 6867817"/>
              <a:gd name="connsiteX2-1039" fmla="*/ 7446139 w 7446139"/>
              <a:gd name="connsiteY2-1040" fmla="*/ 6867817 h 6867817"/>
              <a:gd name="connsiteX3-1041" fmla="*/ 1976005 w 7446139"/>
              <a:gd name="connsiteY3-1042" fmla="*/ 6848486 h 6867817"/>
              <a:gd name="connsiteX4-1043" fmla="*/ 1729266 w 7446139"/>
              <a:gd name="connsiteY4-1044" fmla="*/ 5951366 h 6867817"/>
              <a:gd name="connsiteX5-1045" fmla="*/ 1140590 w 7446139"/>
              <a:gd name="connsiteY5-1046" fmla="*/ 4440236 h 6867817"/>
              <a:gd name="connsiteX6-1047" fmla="*/ 111889 w 7446139"/>
              <a:gd name="connsiteY6-1048" fmla="*/ 3074987 h 6867817"/>
              <a:gd name="connsiteX7-1049" fmla="*/ 11461 w 7446139"/>
              <a:gd name="connsiteY7-1050" fmla="*/ 2450807 h 6867817"/>
              <a:gd name="connsiteX8-1051" fmla="*/ 308324 w 7446139"/>
              <a:gd name="connsiteY8-1052" fmla="*/ 1678634 h 6867817"/>
              <a:gd name="connsiteX9-1053" fmla="*/ 851664 w 7446139"/>
              <a:gd name="connsiteY9-1054" fmla="*/ 757885 h 6867817"/>
              <a:gd name="connsiteX10-1055" fmla="*/ 1229489 w 7446139"/>
              <a:gd name="connsiteY10-1056" fmla="*/ 0 h 6867817"/>
              <a:gd name="connsiteX0-1057" fmla="*/ 1229489 w 7446139"/>
              <a:gd name="connsiteY0-1058" fmla="*/ 0 h 6867817"/>
              <a:gd name="connsiteX1-1059" fmla="*/ 7446139 w 7446139"/>
              <a:gd name="connsiteY1-1060" fmla="*/ 4762 h 6867817"/>
              <a:gd name="connsiteX2-1061" fmla="*/ 7446139 w 7446139"/>
              <a:gd name="connsiteY2-1062" fmla="*/ 6867817 h 6867817"/>
              <a:gd name="connsiteX3-1063" fmla="*/ 1976005 w 7446139"/>
              <a:gd name="connsiteY3-1064" fmla="*/ 6848486 h 6867817"/>
              <a:gd name="connsiteX4-1065" fmla="*/ 1729266 w 7446139"/>
              <a:gd name="connsiteY4-1066" fmla="*/ 5951366 h 6867817"/>
              <a:gd name="connsiteX5-1067" fmla="*/ 680051 w 7446139"/>
              <a:gd name="connsiteY5-1068" fmla="*/ 4548128 h 6867817"/>
              <a:gd name="connsiteX6-1069" fmla="*/ 111889 w 7446139"/>
              <a:gd name="connsiteY6-1070" fmla="*/ 3074987 h 6867817"/>
              <a:gd name="connsiteX7-1071" fmla="*/ 11461 w 7446139"/>
              <a:gd name="connsiteY7-1072" fmla="*/ 2450807 h 6867817"/>
              <a:gd name="connsiteX8-1073" fmla="*/ 308324 w 7446139"/>
              <a:gd name="connsiteY8-1074" fmla="*/ 1678634 h 6867817"/>
              <a:gd name="connsiteX9-1075" fmla="*/ 851664 w 7446139"/>
              <a:gd name="connsiteY9-1076" fmla="*/ 757885 h 6867817"/>
              <a:gd name="connsiteX10-1077" fmla="*/ 1229489 w 7446139"/>
              <a:gd name="connsiteY10-1078" fmla="*/ 0 h 6867817"/>
              <a:gd name="connsiteX0-1079" fmla="*/ 1229489 w 7446139"/>
              <a:gd name="connsiteY0-1080" fmla="*/ 0 h 6867817"/>
              <a:gd name="connsiteX1-1081" fmla="*/ 7446139 w 7446139"/>
              <a:gd name="connsiteY1-1082" fmla="*/ 4762 h 6867817"/>
              <a:gd name="connsiteX2-1083" fmla="*/ 7446139 w 7446139"/>
              <a:gd name="connsiteY2-1084" fmla="*/ 6867817 h 6867817"/>
              <a:gd name="connsiteX3-1085" fmla="*/ 1976005 w 7446139"/>
              <a:gd name="connsiteY3-1086" fmla="*/ 6848486 h 6867817"/>
              <a:gd name="connsiteX4-1087" fmla="*/ 1729266 w 7446139"/>
              <a:gd name="connsiteY4-1088" fmla="*/ 5951366 h 6867817"/>
              <a:gd name="connsiteX5-1089" fmla="*/ 680051 w 7446139"/>
              <a:gd name="connsiteY5-1090" fmla="*/ 4548128 h 6867817"/>
              <a:gd name="connsiteX6-1091" fmla="*/ 111889 w 7446139"/>
              <a:gd name="connsiteY6-1092" fmla="*/ 3074987 h 6867817"/>
              <a:gd name="connsiteX7-1093" fmla="*/ 11461 w 7446139"/>
              <a:gd name="connsiteY7-1094" fmla="*/ 2450807 h 6867817"/>
              <a:gd name="connsiteX8-1095" fmla="*/ 308324 w 7446139"/>
              <a:gd name="connsiteY8-1096" fmla="*/ 1678634 h 6867817"/>
              <a:gd name="connsiteX9-1097" fmla="*/ 851664 w 7446139"/>
              <a:gd name="connsiteY9-1098" fmla="*/ 757885 h 6867817"/>
              <a:gd name="connsiteX10-1099" fmla="*/ 1229489 w 7446139"/>
              <a:gd name="connsiteY10-1100" fmla="*/ 0 h 6867817"/>
              <a:gd name="connsiteX0-1101" fmla="*/ 1229489 w 7446139"/>
              <a:gd name="connsiteY0-1102" fmla="*/ 0 h 6867817"/>
              <a:gd name="connsiteX1-1103" fmla="*/ 7446139 w 7446139"/>
              <a:gd name="connsiteY1-1104" fmla="*/ 4762 h 6867817"/>
              <a:gd name="connsiteX2-1105" fmla="*/ 7446139 w 7446139"/>
              <a:gd name="connsiteY2-1106" fmla="*/ 6867817 h 6867817"/>
              <a:gd name="connsiteX3-1107" fmla="*/ 1976005 w 7446139"/>
              <a:gd name="connsiteY3-1108" fmla="*/ 6848486 h 6867817"/>
              <a:gd name="connsiteX4-1109" fmla="*/ 1729266 w 7446139"/>
              <a:gd name="connsiteY4-1110" fmla="*/ 5951366 h 6867817"/>
              <a:gd name="connsiteX5-1111" fmla="*/ 680051 w 7446139"/>
              <a:gd name="connsiteY5-1112" fmla="*/ 4548128 h 6867817"/>
              <a:gd name="connsiteX6-1113" fmla="*/ 111889 w 7446139"/>
              <a:gd name="connsiteY6-1114" fmla="*/ 3074987 h 6867817"/>
              <a:gd name="connsiteX7-1115" fmla="*/ 11461 w 7446139"/>
              <a:gd name="connsiteY7-1116" fmla="*/ 2450807 h 6867817"/>
              <a:gd name="connsiteX8-1117" fmla="*/ 308324 w 7446139"/>
              <a:gd name="connsiteY8-1118" fmla="*/ 1678634 h 6867817"/>
              <a:gd name="connsiteX9-1119" fmla="*/ 851664 w 7446139"/>
              <a:gd name="connsiteY9-1120" fmla="*/ 757885 h 6867817"/>
              <a:gd name="connsiteX10-1121" fmla="*/ 1229489 w 7446139"/>
              <a:gd name="connsiteY10-1122" fmla="*/ 0 h 6867817"/>
              <a:gd name="connsiteX0-1123" fmla="*/ 1229489 w 7446139"/>
              <a:gd name="connsiteY0-1124" fmla="*/ 0 h 6867817"/>
              <a:gd name="connsiteX1-1125" fmla="*/ 7446139 w 7446139"/>
              <a:gd name="connsiteY1-1126" fmla="*/ 4762 h 6867817"/>
              <a:gd name="connsiteX2-1127" fmla="*/ 7446139 w 7446139"/>
              <a:gd name="connsiteY2-1128" fmla="*/ 6867817 h 6867817"/>
              <a:gd name="connsiteX3-1129" fmla="*/ 1976005 w 7446139"/>
              <a:gd name="connsiteY3-1130" fmla="*/ 6848486 h 6867817"/>
              <a:gd name="connsiteX4-1131" fmla="*/ 1729266 w 7446139"/>
              <a:gd name="connsiteY4-1132" fmla="*/ 5951366 h 6867817"/>
              <a:gd name="connsiteX5-1133" fmla="*/ 680051 w 7446139"/>
              <a:gd name="connsiteY5-1134" fmla="*/ 4548128 h 6867817"/>
              <a:gd name="connsiteX6-1135" fmla="*/ 111889 w 7446139"/>
              <a:gd name="connsiteY6-1136" fmla="*/ 3074987 h 6867817"/>
              <a:gd name="connsiteX7-1137" fmla="*/ 11461 w 7446139"/>
              <a:gd name="connsiteY7-1138" fmla="*/ 2450807 h 6867817"/>
              <a:gd name="connsiteX8-1139" fmla="*/ 308324 w 7446139"/>
              <a:gd name="connsiteY8-1140" fmla="*/ 1678634 h 6867817"/>
              <a:gd name="connsiteX9-1141" fmla="*/ 851664 w 7446139"/>
              <a:gd name="connsiteY9-1142" fmla="*/ 757885 h 6867817"/>
              <a:gd name="connsiteX10-1143" fmla="*/ 1229489 w 7446139"/>
              <a:gd name="connsiteY10-1144" fmla="*/ 0 h 6867817"/>
              <a:gd name="connsiteX0-1145" fmla="*/ 1259200 w 7475850"/>
              <a:gd name="connsiteY0-1146" fmla="*/ 0 h 6867817"/>
              <a:gd name="connsiteX1-1147" fmla="*/ 7475850 w 7475850"/>
              <a:gd name="connsiteY1-1148" fmla="*/ 4762 h 6867817"/>
              <a:gd name="connsiteX2-1149" fmla="*/ 7475850 w 7475850"/>
              <a:gd name="connsiteY2-1150" fmla="*/ 6867817 h 6867817"/>
              <a:gd name="connsiteX3-1151" fmla="*/ 2005716 w 7475850"/>
              <a:gd name="connsiteY3-1152" fmla="*/ 6848486 h 6867817"/>
              <a:gd name="connsiteX4-1153" fmla="*/ 1758977 w 7475850"/>
              <a:gd name="connsiteY4-1154" fmla="*/ 5951366 h 6867817"/>
              <a:gd name="connsiteX5-1155" fmla="*/ 709762 w 7475850"/>
              <a:gd name="connsiteY5-1156" fmla="*/ 4548128 h 6867817"/>
              <a:gd name="connsiteX6-1157" fmla="*/ 60328 w 7475850"/>
              <a:gd name="connsiteY6-1158" fmla="*/ 3094604 h 6867817"/>
              <a:gd name="connsiteX7-1159" fmla="*/ 41172 w 7475850"/>
              <a:gd name="connsiteY7-1160" fmla="*/ 2450807 h 6867817"/>
              <a:gd name="connsiteX8-1161" fmla="*/ 338035 w 7475850"/>
              <a:gd name="connsiteY8-1162" fmla="*/ 1678634 h 6867817"/>
              <a:gd name="connsiteX9-1163" fmla="*/ 881375 w 7475850"/>
              <a:gd name="connsiteY9-1164" fmla="*/ 757885 h 6867817"/>
              <a:gd name="connsiteX10-1165" fmla="*/ 1259200 w 7475850"/>
              <a:gd name="connsiteY10-1166" fmla="*/ 0 h 6867817"/>
              <a:gd name="connsiteX0-1167" fmla="*/ 1225421 w 7442071"/>
              <a:gd name="connsiteY0-1168" fmla="*/ 0 h 6867817"/>
              <a:gd name="connsiteX1-1169" fmla="*/ 7442071 w 7442071"/>
              <a:gd name="connsiteY1-1170" fmla="*/ 4762 h 6867817"/>
              <a:gd name="connsiteX2-1171" fmla="*/ 7442071 w 7442071"/>
              <a:gd name="connsiteY2-1172" fmla="*/ 6867817 h 6867817"/>
              <a:gd name="connsiteX3-1173" fmla="*/ 1971937 w 7442071"/>
              <a:gd name="connsiteY3-1174" fmla="*/ 6848486 h 6867817"/>
              <a:gd name="connsiteX4-1175" fmla="*/ 1725198 w 7442071"/>
              <a:gd name="connsiteY4-1176" fmla="*/ 5951366 h 6867817"/>
              <a:gd name="connsiteX5-1177" fmla="*/ 675983 w 7442071"/>
              <a:gd name="connsiteY5-1178" fmla="*/ 4548128 h 6867817"/>
              <a:gd name="connsiteX6-1179" fmla="*/ 26549 w 7442071"/>
              <a:gd name="connsiteY6-1180" fmla="*/ 3094604 h 6867817"/>
              <a:gd name="connsiteX7-1181" fmla="*/ 7393 w 7442071"/>
              <a:gd name="connsiteY7-1182" fmla="*/ 2450807 h 6867817"/>
              <a:gd name="connsiteX8-1183" fmla="*/ 304256 w 7442071"/>
              <a:gd name="connsiteY8-1184" fmla="*/ 1678634 h 6867817"/>
              <a:gd name="connsiteX9-1185" fmla="*/ 847596 w 7442071"/>
              <a:gd name="connsiteY9-1186" fmla="*/ 757885 h 6867817"/>
              <a:gd name="connsiteX10-1187" fmla="*/ 1225421 w 7442071"/>
              <a:gd name="connsiteY10-1188" fmla="*/ 0 h 6867817"/>
              <a:gd name="connsiteX0-1189" fmla="*/ 1220674 w 7437324"/>
              <a:gd name="connsiteY0-1190" fmla="*/ 0 h 6867817"/>
              <a:gd name="connsiteX1-1191" fmla="*/ 7437324 w 7437324"/>
              <a:gd name="connsiteY1-1192" fmla="*/ 4762 h 6867817"/>
              <a:gd name="connsiteX2-1193" fmla="*/ 7437324 w 7437324"/>
              <a:gd name="connsiteY2-1194" fmla="*/ 6867817 h 6867817"/>
              <a:gd name="connsiteX3-1195" fmla="*/ 1967190 w 7437324"/>
              <a:gd name="connsiteY3-1196" fmla="*/ 6848486 h 6867817"/>
              <a:gd name="connsiteX4-1197" fmla="*/ 1720451 w 7437324"/>
              <a:gd name="connsiteY4-1198" fmla="*/ 5951366 h 6867817"/>
              <a:gd name="connsiteX5-1199" fmla="*/ 671236 w 7437324"/>
              <a:gd name="connsiteY5-1200" fmla="*/ 4548128 h 6867817"/>
              <a:gd name="connsiteX6-1201" fmla="*/ 184345 w 7437324"/>
              <a:gd name="connsiteY6-1202" fmla="*/ 3055371 h 6867817"/>
              <a:gd name="connsiteX7-1203" fmla="*/ 2646 w 7437324"/>
              <a:gd name="connsiteY7-1204" fmla="*/ 2450807 h 6867817"/>
              <a:gd name="connsiteX8-1205" fmla="*/ 299509 w 7437324"/>
              <a:gd name="connsiteY8-1206" fmla="*/ 1678634 h 6867817"/>
              <a:gd name="connsiteX9-1207" fmla="*/ 842849 w 7437324"/>
              <a:gd name="connsiteY9-1208" fmla="*/ 757885 h 6867817"/>
              <a:gd name="connsiteX10-1209" fmla="*/ 1220674 w 7437324"/>
              <a:gd name="connsiteY10-1210" fmla="*/ 0 h 6867817"/>
              <a:gd name="connsiteX0-1211" fmla="*/ 1487838 w 7704488"/>
              <a:gd name="connsiteY0-1212" fmla="*/ 0 h 6867817"/>
              <a:gd name="connsiteX1-1213" fmla="*/ 7704488 w 7704488"/>
              <a:gd name="connsiteY1-1214" fmla="*/ 4762 h 6867817"/>
              <a:gd name="connsiteX2-1215" fmla="*/ 7704488 w 7704488"/>
              <a:gd name="connsiteY2-1216" fmla="*/ 6867817 h 6867817"/>
              <a:gd name="connsiteX3-1217" fmla="*/ 2234354 w 7704488"/>
              <a:gd name="connsiteY3-1218" fmla="*/ 6848486 h 6867817"/>
              <a:gd name="connsiteX4-1219" fmla="*/ 1987615 w 7704488"/>
              <a:gd name="connsiteY4-1220" fmla="*/ 5951366 h 6867817"/>
              <a:gd name="connsiteX5-1221" fmla="*/ 938400 w 7704488"/>
              <a:gd name="connsiteY5-1222" fmla="*/ 4548128 h 6867817"/>
              <a:gd name="connsiteX6-1223" fmla="*/ 0 w 7704488"/>
              <a:gd name="connsiteY6-1224" fmla="*/ 3079892 h 6867817"/>
              <a:gd name="connsiteX7-1225" fmla="*/ 269810 w 7704488"/>
              <a:gd name="connsiteY7-1226" fmla="*/ 2450807 h 6867817"/>
              <a:gd name="connsiteX8-1227" fmla="*/ 566673 w 7704488"/>
              <a:gd name="connsiteY8-1228" fmla="*/ 1678634 h 6867817"/>
              <a:gd name="connsiteX9-1229" fmla="*/ 1110013 w 7704488"/>
              <a:gd name="connsiteY9-1230" fmla="*/ 757885 h 6867817"/>
              <a:gd name="connsiteX10-1231" fmla="*/ 1487838 w 7704488"/>
              <a:gd name="connsiteY10-1232" fmla="*/ 0 h 6867817"/>
              <a:gd name="connsiteX0-1233" fmla="*/ 1724404 w 7941054"/>
              <a:gd name="connsiteY0-1234" fmla="*/ 0 h 6867817"/>
              <a:gd name="connsiteX1-1235" fmla="*/ 7941054 w 7941054"/>
              <a:gd name="connsiteY1-1236" fmla="*/ 4762 h 6867817"/>
              <a:gd name="connsiteX2-1237" fmla="*/ 7941054 w 7941054"/>
              <a:gd name="connsiteY2-1238" fmla="*/ 6867817 h 6867817"/>
              <a:gd name="connsiteX3-1239" fmla="*/ 2470920 w 7941054"/>
              <a:gd name="connsiteY3-1240" fmla="*/ 6848486 h 6867817"/>
              <a:gd name="connsiteX4-1241" fmla="*/ 2224181 w 7941054"/>
              <a:gd name="connsiteY4-1242" fmla="*/ 5951366 h 6867817"/>
              <a:gd name="connsiteX5-1243" fmla="*/ 1174966 w 7941054"/>
              <a:gd name="connsiteY5-1244" fmla="*/ 4548128 h 6867817"/>
              <a:gd name="connsiteX6-1245" fmla="*/ 236566 w 7941054"/>
              <a:gd name="connsiteY6-1246" fmla="*/ 3079892 h 6867817"/>
              <a:gd name="connsiteX7-1247" fmla="*/ 2191 w 7941054"/>
              <a:gd name="connsiteY7-1248" fmla="*/ 2197427 h 6867817"/>
              <a:gd name="connsiteX8-1249" fmla="*/ 803239 w 7941054"/>
              <a:gd name="connsiteY8-1250" fmla="*/ 1678634 h 6867817"/>
              <a:gd name="connsiteX9-1251" fmla="*/ 1346579 w 7941054"/>
              <a:gd name="connsiteY9-1252" fmla="*/ 757885 h 6867817"/>
              <a:gd name="connsiteX10-1253" fmla="*/ 1724404 w 7941054"/>
              <a:gd name="connsiteY10-1254" fmla="*/ 0 h 6867817"/>
              <a:gd name="connsiteX0-1255" fmla="*/ 1726381 w 7943031"/>
              <a:gd name="connsiteY0-1256" fmla="*/ 0 h 6867817"/>
              <a:gd name="connsiteX1-1257" fmla="*/ 7943031 w 7943031"/>
              <a:gd name="connsiteY1-1258" fmla="*/ 4762 h 6867817"/>
              <a:gd name="connsiteX2-1259" fmla="*/ 7943031 w 7943031"/>
              <a:gd name="connsiteY2-1260" fmla="*/ 6867817 h 6867817"/>
              <a:gd name="connsiteX3-1261" fmla="*/ 2472897 w 7943031"/>
              <a:gd name="connsiteY3-1262" fmla="*/ 6848486 h 6867817"/>
              <a:gd name="connsiteX4-1263" fmla="*/ 2226158 w 7943031"/>
              <a:gd name="connsiteY4-1264" fmla="*/ 5951366 h 6867817"/>
              <a:gd name="connsiteX5-1265" fmla="*/ 1176943 w 7943031"/>
              <a:gd name="connsiteY5-1266" fmla="*/ 4548128 h 6867817"/>
              <a:gd name="connsiteX6-1267" fmla="*/ 238543 w 7943031"/>
              <a:gd name="connsiteY6-1268" fmla="*/ 3079892 h 6867817"/>
              <a:gd name="connsiteX7-1269" fmla="*/ 4168 w 7943031"/>
              <a:gd name="connsiteY7-1270" fmla="*/ 2197427 h 6867817"/>
              <a:gd name="connsiteX8-1271" fmla="*/ 805216 w 7943031"/>
              <a:gd name="connsiteY8-1272" fmla="*/ 1678634 h 6867817"/>
              <a:gd name="connsiteX9-1273" fmla="*/ 1348556 w 7943031"/>
              <a:gd name="connsiteY9-1274" fmla="*/ 757885 h 6867817"/>
              <a:gd name="connsiteX10-1275" fmla="*/ 1726381 w 7943031"/>
              <a:gd name="connsiteY10-1276" fmla="*/ 0 h 6867817"/>
              <a:gd name="connsiteX0-1277" fmla="*/ 1726381 w 7943031"/>
              <a:gd name="connsiteY0-1278" fmla="*/ 0 h 6867817"/>
              <a:gd name="connsiteX1-1279" fmla="*/ 7943031 w 7943031"/>
              <a:gd name="connsiteY1-1280" fmla="*/ 4762 h 6867817"/>
              <a:gd name="connsiteX2-1281" fmla="*/ 7943031 w 7943031"/>
              <a:gd name="connsiteY2-1282" fmla="*/ 6867817 h 6867817"/>
              <a:gd name="connsiteX3-1283" fmla="*/ 2472897 w 7943031"/>
              <a:gd name="connsiteY3-1284" fmla="*/ 6848486 h 6867817"/>
              <a:gd name="connsiteX4-1285" fmla="*/ 2226158 w 7943031"/>
              <a:gd name="connsiteY4-1286" fmla="*/ 5951366 h 6867817"/>
              <a:gd name="connsiteX5-1287" fmla="*/ 1176943 w 7943031"/>
              <a:gd name="connsiteY5-1288" fmla="*/ 4548128 h 6867817"/>
              <a:gd name="connsiteX6-1289" fmla="*/ 238543 w 7943031"/>
              <a:gd name="connsiteY6-1290" fmla="*/ 3079892 h 6867817"/>
              <a:gd name="connsiteX7-1291" fmla="*/ 4168 w 7943031"/>
              <a:gd name="connsiteY7-1292" fmla="*/ 2197427 h 6867817"/>
              <a:gd name="connsiteX8-1293" fmla="*/ 805216 w 7943031"/>
              <a:gd name="connsiteY8-1294" fmla="*/ 1678634 h 6867817"/>
              <a:gd name="connsiteX9-1295" fmla="*/ 1348556 w 7943031"/>
              <a:gd name="connsiteY9-1296" fmla="*/ 757885 h 6867817"/>
              <a:gd name="connsiteX10-1297" fmla="*/ 1726381 w 7943031"/>
              <a:gd name="connsiteY10-1298" fmla="*/ 0 h 6867817"/>
              <a:gd name="connsiteX0-1299" fmla="*/ 1727586 w 7944236"/>
              <a:gd name="connsiteY0-1300" fmla="*/ 0 h 6867817"/>
              <a:gd name="connsiteX1-1301" fmla="*/ 7944236 w 7944236"/>
              <a:gd name="connsiteY1-1302" fmla="*/ 4762 h 6867817"/>
              <a:gd name="connsiteX2-1303" fmla="*/ 7944236 w 7944236"/>
              <a:gd name="connsiteY2-1304" fmla="*/ 6867817 h 6867817"/>
              <a:gd name="connsiteX3-1305" fmla="*/ 2474102 w 7944236"/>
              <a:gd name="connsiteY3-1306" fmla="*/ 6848486 h 6867817"/>
              <a:gd name="connsiteX4-1307" fmla="*/ 2227363 w 7944236"/>
              <a:gd name="connsiteY4-1308" fmla="*/ 5951366 h 6867817"/>
              <a:gd name="connsiteX5-1309" fmla="*/ 1178148 w 7944236"/>
              <a:gd name="connsiteY5-1310" fmla="*/ 4548128 h 6867817"/>
              <a:gd name="connsiteX6-1311" fmla="*/ 202122 w 7944236"/>
              <a:gd name="connsiteY6-1312" fmla="*/ 3088065 h 6867817"/>
              <a:gd name="connsiteX7-1313" fmla="*/ 5373 w 7944236"/>
              <a:gd name="connsiteY7-1314" fmla="*/ 2197427 h 6867817"/>
              <a:gd name="connsiteX8-1315" fmla="*/ 806421 w 7944236"/>
              <a:gd name="connsiteY8-1316" fmla="*/ 1678634 h 6867817"/>
              <a:gd name="connsiteX9-1317" fmla="*/ 1349761 w 7944236"/>
              <a:gd name="connsiteY9-1318" fmla="*/ 757885 h 6867817"/>
              <a:gd name="connsiteX10-1319" fmla="*/ 1727586 w 7944236"/>
              <a:gd name="connsiteY10-1320" fmla="*/ 0 h 6867817"/>
              <a:gd name="connsiteX0-1321" fmla="*/ 1727586 w 7944236"/>
              <a:gd name="connsiteY0-1322" fmla="*/ 0 h 6867817"/>
              <a:gd name="connsiteX1-1323" fmla="*/ 7944236 w 7944236"/>
              <a:gd name="connsiteY1-1324" fmla="*/ 4762 h 6867817"/>
              <a:gd name="connsiteX2-1325" fmla="*/ 7944236 w 7944236"/>
              <a:gd name="connsiteY2-1326" fmla="*/ 6867817 h 6867817"/>
              <a:gd name="connsiteX3-1327" fmla="*/ 2474102 w 7944236"/>
              <a:gd name="connsiteY3-1328" fmla="*/ 6848486 h 6867817"/>
              <a:gd name="connsiteX4-1329" fmla="*/ 2227363 w 7944236"/>
              <a:gd name="connsiteY4-1330" fmla="*/ 5951366 h 6867817"/>
              <a:gd name="connsiteX5-1331" fmla="*/ 1178148 w 7944236"/>
              <a:gd name="connsiteY5-1332" fmla="*/ 4548128 h 6867817"/>
              <a:gd name="connsiteX6-1333" fmla="*/ 202122 w 7944236"/>
              <a:gd name="connsiteY6-1334" fmla="*/ 3088065 h 6867817"/>
              <a:gd name="connsiteX7-1335" fmla="*/ 5373 w 7944236"/>
              <a:gd name="connsiteY7-1336" fmla="*/ 2197427 h 6867817"/>
              <a:gd name="connsiteX8-1337" fmla="*/ 452738 w 7944236"/>
              <a:gd name="connsiteY8-1338" fmla="*/ 975710 h 6867817"/>
              <a:gd name="connsiteX9-1339" fmla="*/ 1349761 w 7944236"/>
              <a:gd name="connsiteY9-1340" fmla="*/ 757885 h 6867817"/>
              <a:gd name="connsiteX10-1341" fmla="*/ 1727586 w 7944236"/>
              <a:gd name="connsiteY10-1342" fmla="*/ 0 h 6867817"/>
              <a:gd name="connsiteX0-1343" fmla="*/ 1727586 w 7944236"/>
              <a:gd name="connsiteY0-1344" fmla="*/ 0 h 6867817"/>
              <a:gd name="connsiteX1-1345" fmla="*/ 7944236 w 7944236"/>
              <a:gd name="connsiteY1-1346" fmla="*/ 4762 h 6867817"/>
              <a:gd name="connsiteX2-1347" fmla="*/ 7944236 w 7944236"/>
              <a:gd name="connsiteY2-1348" fmla="*/ 6867817 h 6867817"/>
              <a:gd name="connsiteX3-1349" fmla="*/ 2474102 w 7944236"/>
              <a:gd name="connsiteY3-1350" fmla="*/ 6848486 h 6867817"/>
              <a:gd name="connsiteX4-1351" fmla="*/ 2227363 w 7944236"/>
              <a:gd name="connsiteY4-1352" fmla="*/ 5951366 h 6867817"/>
              <a:gd name="connsiteX5-1353" fmla="*/ 1178148 w 7944236"/>
              <a:gd name="connsiteY5-1354" fmla="*/ 4548128 h 6867817"/>
              <a:gd name="connsiteX6-1355" fmla="*/ 202122 w 7944236"/>
              <a:gd name="connsiteY6-1356" fmla="*/ 3088065 h 6867817"/>
              <a:gd name="connsiteX7-1357" fmla="*/ 5373 w 7944236"/>
              <a:gd name="connsiteY7-1358" fmla="*/ 2197427 h 6867817"/>
              <a:gd name="connsiteX8-1359" fmla="*/ 452738 w 7944236"/>
              <a:gd name="connsiteY8-1360" fmla="*/ 975710 h 6867817"/>
              <a:gd name="connsiteX9-1361" fmla="*/ 845576 w 7944236"/>
              <a:gd name="connsiteY9-1362" fmla="*/ 234779 h 6867817"/>
              <a:gd name="connsiteX10-1363" fmla="*/ 1727586 w 7944236"/>
              <a:gd name="connsiteY10-1364" fmla="*/ 0 h 6867817"/>
              <a:gd name="connsiteX0-1365" fmla="*/ 937445 w 7944236"/>
              <a:gd name="connsiteY0-1366" fmla="*/ 0 h 6867817"/>
              <a:gd name="connsiteX1-1367" fmla="*/ 7944236 w 7944236"/>
              <a:gd name="connsiteY1-1368" fmla="*/ 4762 h 6867817"/>
              <a:gd name="connsiteX2-1369" fmla="*/ 7944236 w 7944236"/>
              <a:gd name="connsiteY2-1370" fmla="*/ 6867817 h 6867817"/>
              <a:gd name="connsiteX3-1371" fmla="*/ 2474102 w 7944236"/>
              <a:gd name="connsiteY3-1372" fmla="*/ 6848486 h 6867817"/>
              <a:gd name="connsiteX4-1373" fmla="*/ 2227363 w 7944236"/>
              <a:gd name="connsiteY4-1374" fmla="*/ 5951366 h 6867817"/>
              <a:gd name="connsiteX5-1375" fmla="*/ 1178148 w 7944236"/>
              <a:gd name="connsiteY5-1376" fmla="*/ 4548128 h 6867817"/>
              <a:gd name="connsiteX6-1377" fmla="*/ 202122 w 7944236"/>
              <a:gd name="connsiteY6-1378" fmla="*/ 3088065 h 6867817"/>
              <a:gd name="connsiteX7-1379" fmla="*/ 5373 w 7944236"/>
              <a:gd name="connsiteY7-1380" fmla="*/ 2197427 h 6867817"/>
              <a:gd name="connsiteX8-1381" fmla="*/ 452738 w 7944236"/>
              <a:gd name="connsiteY8-1382" fmla="*/ 975710 h 6867817"/>
              <a:gd name="connsiteX9-1383" fmla="*/ 845576 w 7944236"/>
              <a:gd name="connsiteY9-1384" fmla="*/ 234779 h 6867817"/>
              <a:gd name="connsiteX10-1385" fmla="*/ 937445 w 7944236"/>
              <a:gd name="connsiteY10-1386" fmla="*/ 0 h 6867817"/>
              <a:gd name="connsiteX0-1387" fmla="*/ 937445 w 7944236"/>
              <a:gd name="connsiteY0-1388" fmla="*/ 0 h 6867817"/>
              <a:gd name="connsiteX1-1389" fmla="*/ 7944236 w 7944236"/>
              <a:gd name="connsiteY1-1390" fmla="*/ 4762 h 6867817"/>
              <a:gd name="connsiteX2-1391" fmla="*/ 7944236 w 7944236"/>
              <a:gd name="connsiteY2-1392" fmla="*/ 6867817 h 6867817"/>
              <a:gd name="connsiteX3-1393" fmla="*/ 2474102 w 7944236"/>
              <a:gd name="connsiteY3-1394" fmla="*/ 6848486 h 6867817"/>
              <a:gd name="connsiteX4-1395" fmla="*/ 2227363 w 7944236"/>
              <a:gd name="connsiteY4-1396" fmla="*/ 5951366 h 6867817"/>
              <a:gd name="connsiteX5-1397" fmla="*/ 1178148 w 7944236"/>
              <a:gd name="connsiteY5-1398" fmla="*/ 4548128 h 6867817"/>
              <a:gd name="connsiteX6-1399" fmla="*/ 202122 w 7944236"/>
              <a:gd name="connsiteY6-1400" fmla="*/ 3088065 h 6867817"/>
              <a:gd name="connsiteX7-1401" fmla="*/ 5373 w 7944236"/>
              <a:gd name="connsiteY7-1402" fmla="*/ 2197427 h 6867817"/>
              <a:gd name="connsiteX8-1403" fmla="*/ 452738 w 7944236"/>
              <a:gd name="connsiteY8-1404" fmla="*/ 975710 h 6867817"/>
              <a:gd name="connsiteX9-1405" fmla="*/ 773335 w 7944236"/>
              <a:gd name="connsiteY9-1406" fmla="*/ 401519 h 6867817"/>
              <a:gd name="connsiteX10-1407" fmla="*/ 937445 w 7944236"/>
              <a:gd name="connsiteY10-1408" fmla="*/ 0 h 6867817"/>
              <a:gd name="connsiteX0-1409" fmla="*/ 937445 w 7944236"/>
              <a:gd name="connsiteY0-1410" fmla="*/ 0 h 6867817"/>
              <a:gd name="connsiteX1-1411" fmla="*/ 7944236 w 7944236"/>
              <a:gd name="connsiteY1-1412" fmla="*/ 4762 h 6867817"/>
              <a:gd name="connsiteX2-1413" fmla="*/ 7944236 w 7944236"/>
              <a:gd name="connsiteY2-1414" fmla="*/ 6867817 h 6867817"/>
              <a:gd name="connsiteX3-1415" fmla="*/ 2474102 w 7944236"/>
              <a:gd name="connsiteY3-1416" fmla="*/ 6848486 h 6867817"/>
              <a:gd name="connsiteX4-1417" fmla="*/ 2227363 w 7944236"/>
              <a:gd name="connsiteY4-1418" fmla="*/ 5951366 h 6867817"/>
              <a:gd name="connsiteX5-1419" fmla="*/ 1178148 w 7944236"/>
              <a:gd name="connsiteY5-1420" fmla="*/ 4548128 h 6867817"/>
              <a:gd name="connsiteX6-1421" fmla="*/ 202122 w 7944236"/>
              <a:gd name="connsiteY6-1422" fmla="*/ 3088065 h 6867817"/>
              <a:gd name="connsiteX7-1423" fmla="*/ 5373 w 7944236"/>
              <a:gd name="connsiteY7-1424" fmla="*/ 2197427 h 6867817"/>
              <a:gd name="connsiteX8-1425" fmla="*/ 452738 w 7944236"/>
              <a:gd name="connsiteY8-1426" fmla="*/ 975710 h 6867817"/>
              <a:gd name="connsiteX9-1427" fmla="*/ 773335 w 7944236"/>
              <a:gd name="connsiteY9-1428" fmla="*/ 401519 h 6867817"/>
              <a:gd name="connsiteX10-1429" fmla="*/ 937445 w 7944236"/>
              <a:gd name="connsiteY10-1430" fmla="*/ 0 h 6867817"/>
              <a:gd name="connsiteX0-1431" fmla="*/ 1005171 w 7944236"/>
              <a:gd name="connsiteY0-1432" fmla="*/ 0 h 6884164"/>
              <a:gd name="connsiteX1-1433" fmla="*/ 7944236 w 7944236"/>
              <a:gd name="connsiteY1-1434" fmla="*/ 21109 h 6884164"/>
              <a:gd name="connsiteX2-1435" fmla="*/ 7944236 w 7944236"/>
              <a:gd name="connsiteY2-1436" fmla="*/ 6884164 h 6884164"/>
              <a:gd name="connsiteX3-1437" fmla="*/ 2474102 w 7944236"/>
              <a:gd name="connsiteY3-1438" fmla="*/ 6864833 h 6884164"/>
              <a:gd name="connsiteX4-1439" fmla="*/ 2227363 w 7944236"/>
              <a:gd name="connsiteY4-1440" fmla="*/ 5967713 h 6884164"/>
              <a:gd name="connsiteX5-1441" fmla="*/ 1178148 w 7944236"/>
              <a:gd name="connsiteY5-1442" fmla="*/ 4564475 h 6884164"/>
              <a:gd name="connsiteX6-1443" fmla="*/ 202122 w 7944236"/>
              <a:gd name="connsiteY6-1444" fmla="*/ 3104412 h 6884164"/>
              <a:gd name="connsiteX7-1445" fmla="*/ 5373 w 7944236"/>
              <a:gd name="connsiteY7-1446" fmla="*/ 2213774 h 6884164"/>
              <a:gd name="connsiteX8-1447" fmla="*/ 452738 w 7944236"/>
              <a:gd name="connsiteY8-1448" fmla="*/ 992057 h 6884164"/>
              <a:gd name="connsiteX9-1449" fmla="*/ 773335 w 7944236"/>
              <a:gd name="connsiteY9-1450" fmla="*/ 417866 h 6884164"/>
              <a:gd name="connsiteX10-1451" fmla="*/ 1005171 w 7944236"/>
              <a:gd name="connsiteY10-1452" fmla="*/ 0 h 6884164"/>
              <a:gd name="connsiteX0-1453" fmla="*/ 1005171 w 7944236"/>
              <a:gd name="connsiteY0-1454" fmla="*/ 0 h 6884164"/>
              <a:gd name="connsiteX1-1455" fmla="*/ 7944236 w 7944236"/>
              <a:gd name="connsiteY1-1456" fmla="*/ 21109 h 6884164"/>
              <a:gd name="connsiteX2-1457" fmla="*/ 7944236 w 7944236"/>
              <a:gd name="connsiteY2-1458" fmla="*/ 6884164 h 6884164"/>
              <a:gd name="connsiteX3-1459" fmla="*/ 2474102 w 7944236"/>
              <a:gd name="connsiteY3-1460" fmla="*/ 6864833 h 6884164"/>
              <a:gd name="connsiteX4-1461" fmla="*/ 2227363 w 7944236"/>
              <a:gd name="connsiteY4-1462" fmla="*/ 5967713 h 6884164"/>
              <a:gd name="connsiteX5-1463" fmla="*/ 1178148 w 7944236"/>
              <a:gd name="connsiteY5-1464" fmla="*/ 4564475 h 6884164"/>
              <a:gd name="connsiteX6-1465" fmla="*/ 202122 w 7944236"/>
              <a:gd name="connsiteY6-1466" fmla="*/ 3104412 h 6884164"/>
              <a:gd name="connsiteX7-1467" fmla="*/ 5373 w 7944236"/>
              <a:gd name="connsiteY7-1468" fmla="*/ 2213774 h 6884164"/>
              <a:gd name="connsiteX8-1469" fmla="*/ 452738 w 7944236"/>
              <a:gd name="connsiteY8-1470" fmla="*/ 992057 h 6884164"/>
              <a:gd name="connsiteX9-1471" fmla="*/ 1005171 w 7944236"/>
              <a:gd name="connsiteY9-1472" fmla="*/ 0 h 6884164"/>
              <a:gd name="connsiteX0-1473" fmla="*/ 1005171 w 7944236"/>
              <a:gd name="connsiteY0-1474" fmla="*/ 0 h 6884164"/>
              <a:gd name="connsiteX1-1475" fmla="*/ 7944236 w 7944236"/>
              <a:gd name="connsiteY1-1476" fmla="*/ 21109 h 6884164"/>
              <a:gd name="connsiteX2-1477" fmla="*/ 7944236 w 7944236"/>
              <a:gd name="connsiteY2-1478" fmla="*/ 6884164 h 6884164"/>
              <a:gd name="connsiteX3-1479" fmla="*/ 2474102 w 7944236"/>
              <a:gd name="connsiteY3-1480" fmla="*/ 6864833 h 6884164"/>
              <a:gd name="connsiteX4-1481" fmla="*/ 2227363 w 7944236"/>
              <a:gd name="connsiteY4-1482" fmla="*/ 5967713 h 6884164"/>
              <a:gd name="connsiteX5-1483" fmla="*/ 1178148 w 7944236"/>
              <a:gd name="connsiteY5-1484" fmla="*/ 4564475 h 6884164"/>
              <a:gd name="connsiteX6-1485" fmla="*/ 202122 w 7944236"/>
              <a:gd name="connsiteY6-1486" fmla="*/ 3104412 h 6884164"/>
              <a:gd name="connsiteX7-1487" fmla="*/ 5373 w 7944236"/>
              <a:gd name="connsiteY7-1488" fmla="*/ 2213774 h 6884164"/>
              <a:gd name="connsiteX8-1489" fmla="*/ 452738 w 7944236"/>
              <a:gd name="connsiteY8-1490" fmla="*/ 992057 h 6884164"/>
              <a:gd name="connsiteX9-1491" fmla="*/ 1005171 w 7944236"/>
              <a:gd name="connsiteY9-1492" fmla="*/ 0 h 6884164"/>
              <a:gd name="connsiteX0-1493" fmla="*/ 1005171 w 7944236"/>
              <a:gd name="connsiteY0-1494" fmla="*/ 0 h 6884164"/>
              <a:gd name="connsiteX1-1495" fmla="*/ 7944236 w 7944236"/>
              <a:gd name="connsiteY1-1496" fmla="*/ 21109 h 6884164"/>
              <a:gd name="connsiteX2-1497" fmla="*/ 7944236 w 7944236"/>
              <a:gd name="connsiteY2-1498" fmla="*/ 6884164 h 6884164"/>
              <a:gd name="connsiteX3-1499" fmla="*/ 2474102 w 7944236"/>
              <a:gd name="connsiteY3-1500" fmla="*/ 6864833 h 6884164"/>
              <a:gd name="connsiteX4-1501" fmla="*/ 2227363 w 7944236"/>
              <a:gd name="connsiteY4-1502" fmla="*/ 5967713 h 6884164"/>
              <a:gd name="connsiteX5-1503" fmla="*/ 1178148 w 7944236"/>
              <a:gd name="connsiteY5-1504" fmla="*/ 4564475 h 6884164"/>
              <a:gd name="connsiteX6-1505" fmla="*/ 202122 w 7944236"/>
              <a:gd name="connsiteY6-1506" fmla="*/ 3104412 h 6884164"/>
              <a:gd name="connsiteX7-1507" fmla="*/ 5373 w 7944236"/>
              <a:gd name="connsiteY7-1508" fmla="*/ 2213774 h 6884164"/>
              <a:gd name="connsiteX8-1509" fmla="*/ 452738 w 7944236"/>
              <a:gd name="connsiteY8-1510" fmla="*/ 992057 h 6884164"/>
              <a:gd name="connsiteX9-1511" fmla="*/ 1005171 w 7944236"/>
              <a:gd name="connsiteY9-1512" fmla="*/ 0 h 6884164"/>
              <a:gd name="connsiteX0-1513" fmla="*/ 1005171 w 7944236"/>
              <a:gd name="connsiteY0-1514" fmla="*/ 0 h 6884164"/>
              <a:gd name="connsiteX1-1515" fmla="*/ 7944236 w 7944236"/>
              <a:gd name="connsiteY1-1516" fmla="*/ 21109 h 6884164"/>
              <a:gd name="connsiteX2-1517" fmla="*/ 7944236 w 7944236"/>
              <a:gd name="connsiteY2-1518" fmla="*/ 6884164 h 6884164"/>
              <a:gd name="connsiteX3-1519" fmla="*/ 2474102 w 7944236"/>
              <a:gd name="connsiteY3-1520" fmla="*/ 6864833 h 6884164"/>
              <a:gd name="connsiteX4-1521" fmla="*/ 2227363 w 7944236"/>
              <a:gd name="connsiteY4-1522" fmla="*/ 5967713 h 6884164"/>
              <a:gd name="connsiteX5-1523" fmla="*/ 1178148 w 7944236"/>
              <a:gd name="connsiteY5-1524" fmla="*/ 4564475 h 6884164"/>
              <a:gd name="connsiteX6-1525" fmla="*/ 202122 w 7944236"/>
              <a:gd name="connsiteY6-1526" fmla="*/ 3104412 h 6884164"/>
              <a:gd name="connsiteX7-1527" fmla="*/ 5373 w 7944236"/>
              <a:gd name="connsiteY7-1528" fmla="*/ 2213774 h 6884164"/>
              <a:gd name="connsiteX8-1529" fmla="*/ 452738 w 7944236"/>
              <a:gd name="connsiteY8-1530" fmla="*/ 992057 h 6884164"/>
              <a:gd name="connsiteX9-1531" fmla="*/ 1005171 w 7944236"/>
              <a:gd name="connsiteY9-1532" fmla="*/ 0 h 6884164"/>
              <a:gd name="connsiteX0-1533" fmla="*/ 1005171 w 7944236"/>
              <a:gd name="connsiteY0-1534" fmla="*/ 0 h 6884164"/>
              <a:gd name="connsiteX1-1535" fmla="*/ 7944236 w 7944236"/>
              <a:gd name="connsiteY1-1536" fmla="*/ 21109 h 6884164"/>
              <a:gd name="connsiteX2-1537" fmla="*/ 7944236 w 7944236"/>
              <a:gd name="connsiteY2-1538" fmla="*/ 6884164 h 6884164"/>
              <a:gd name="connsiteX3-1539" fmla="*/ 2474102 w 7944236"/>
              <a:gd name="connsiteY3-1540" fmla="*/ 6864833 h 6884164"/>
              <a:gd name="connsiteX4-1541" fmla="*/ 2227363 w 7944236"/>
              <a:gd name="connsiteY4-1542" fmla="*/ 5967713 h 6884164"/>
              <a:gd name="connsiteX5-1543" fmla="*/ 1178148 w 7944236"/>
              <a:gd name="connsiteY5-1544" fmla="*/ 4564475 h 6884164"/>
              <a:gd name="connsiteX6-1545" fmla="*/ 202122 w 7944236"/>
              <a:gd name="connsiteY6-1546" fmla="*/ 3104412 h 6884164"/>
              <a:gd name="connsiteX7-1547" fmla="*/ 5373 w 7944236"/>
              <a:gd name="connsiteY7-1548" fmla="*/ 2213774 h 6884164"/>
              <a:gd name="connsiteX8-1549" fmla="*/ 452738 w 7944236"/>
              <a:gd name="connsiteY8-1550" fmla="*/ 992057 h 6884164"/>
              <a:gd name="connsiteX9-1551" fmla="*/ 1005171 w 7944236"/>
              <a:gd name="connsiteY9-1552" fmla="*/ 0 h 6884164"/>
              <a:gd name="connsiteX0-1553" fmla="*/ 1005171 w 7944236"/>
              <a:gd name="connsiteY0-1554" fmla="*/ 0 h 6884164"/>
              <a:gd name="connsiteX1-1555" fmla="*/ 7944236 w 7944236"/>
              <a:gd name="connsiteY1-1556" fmla="*/ 21109 h 6884164"/>
              <a:gd name="connsiteX2-1557" fmla="*/ 7944236 w 7944236"/>
              <a:gd name="connsiteY2-1558" fmla="*/ 6884164 h 6884164"/>
              <a:gd name="connsiteX3-1559" fmla="*/ 2474102 w 7944236"/>
              <a:gd name="connsiteY3-1560" fmla="*/ 6864833 h 6884164"/>
              <a:gd name="connsiteX4-1561" fmla="*/ 2227363 w 7944236"/>
              <a:gd name="connsiteY4-1562" fmla="*/ 5967713 h 6884164"/>
              <a:gd name="connsiteX5-1563" fmla="*/ 1178148 w 7944236"/>
              <a:gd name="connsiteY5-1564" fmla="*/ 4564475 h 6884164"/>
              <a:gd name="connsiteX6-1565" fmla="*/ 202122 w 7944236"/>
              <a:gd name="connsiteY6-1566" fmla="*/ 3104412 h 6884164"/>
              <a:gd name="connsiteX7-1567" fmla="*/ 5373 w 7944236"/>
              <a:gd name="connsiteY7-1568" fmla="*/ 2213774 h 6884164"/>
              <a:gd name="connsiteX8-1569" fmla="*/ 452738 w 7944236"/>
              <a:gd name="connsiteY8-1570" fmla="*/ 967536 h 6884164"/>
              <a:gd name="connsiteX9-1571" fmla="*/ 1005171 w 7944236"/>
              <a:gd name="connsiteY9-1572" fmla="*/ 0 h 6884164"/>
              <a:gd name="connsiteX0-1573" fmla="*/ 962704 w 7901769"/>
              <a:gd name="connsiteY0-1574" fmla="*/ 0 h 6884164"/>
              <a:gd name="connsiteX1-1575" fmla="*/ 7901769 w 7901769"/>
              <a:gd name="connsiteY1-1576" fmla="*/ 21109 h 6884164"/>
              <a:gd name="connsiteX2-1577" fmla="*/ 7901769 w 7901769"/>
              <a:gd name="connsiteY2-1578" fmla="*/ 6884164 h 6884164"/>
              <a:gd name="connsiteX3-1579" fmla="*/ 2431635 w 7901769"/>
              <a:gd name="connsiteY3-1580" fmla="*/ 6864833 h 6884164"/>
              <a:gd name="connsiteX4-1581" fmla="*/ 2184896 w 7901769"/>
              <a:gd name="connsiteY4-1582" fmla="*/ 5967713 h 6884164"/>
              <a:gd name="connsiteX5-1583" fmla="*/ 1135681 w 7901769"/>
              <a:gd name="connsiteY5-1584" fmla="*/ 4564475 h 6884164"/>
              <a:gd name="connsiteX6-1585" fmla="*/ 159655 w 7901769"/>
              <a:gd name="connsiteY6-1586" fmla="*/ 3104412 h 6884164"/>
              <a:gd name="connsiteX7-1587" fmla="*/ 8057 w 7901769"/>
              <a:gd name="connsiteY7-1588" fmla="*/ 2213775 h 6884164"/>
              <a:gd name="connsiteX8-1589" fmla="*/ 410271 w 7901769"/>
              <a:gd name="connsiteY8-1590" fmla="*/ 967536 h 6884164"/>
              <a:gd name="connsiteX9-1591" fmla="*/ 962704 w 7901769"/>
              <a:gd name="connsiteY9-1592" fmla="*/ 0 h 6884164"/>
              <a:gd name="connsiteX0-1593" fmla="*/ 878306 w 7817371"/>
              <a:gd name="connsiteY0-1594" fmla="*/ 0 h 6884164"/>
              <a:gd name="connsiteX1-1595" fmla="*/ 7817371 w 7817371"/>
              <a:gd name="connsiteY1-1596" fmla="*/ 21109 h 6884164"/>
              <a:gd name="connsiteX2-1597" fmla="*/ 7817371 w 7817371"/>
              <a:gd name="connsiteY2-1598" fmla="*/ 6884164 h 6884164"/>
              <a:gd name="connsiteX3-1599" fmla="*/ 2347237 w 7817371"/>
              <a:gd name="connsiteY3-1600" fmla="*/ 6864833 h 6884164"/>
              <a:gd name="connsiteX4-1601" fmla="*/ 2100498 w 7817371"/>
              <a:gd name="connsiteY4-1602" fmla="*/ 5967713 h 6884164"/>
              <a:gd name="connsiteX5-1603" fmla="*/ 1051283 w 7817371"/>
              <a:gd name="connsiteY5-1604" fmla="*/ 4564475 h 6884164"/>
              <a:gd name="connsiteX6-1605" fmla="*/ 75257 w 7817371"/>
              <a:gd name="connsiteY6-1606" fmla="*/ 3104412 h 6884164"/>
              <a:gd name="connsiteX7-1607" fmla="*/ 44062 w 7817371"/>
              <a:gd name="connsiteY7-1608" fmla="*/ 2205601 h 6884164"/>
              <a:gd name="connsiteX8-1609" fmla="*/ 325873 w 7817371"/>
              <a:gd name="connsiteY8-1610" fmla="*/ 967536 h 6884164"/>
              <a:gd name="connsiteX9-1611" fmla="*/ 878306 w 7817371"/>
              <a:gd name="connsiteY9-1612" fmla="*/ 0 h 6884164"/>
              <a:gd name="connsiteX0-1613" fmla="*/ 1005171 w 7944236"/>
              <a:gd name="connsiteY0-1614" fmla="*/ 0 h 6884164"/>
              <a:gd name="connsiteX1-1615" fmla="*/ 7944236 w 7944236"/>
              <a:gd name="connsiteY1-1616" fmla="*/ 21109 h 6884164"/>
              <a:gd name="connsiteX2-1617" fmla="*/ 7944236 w 7944236"/>
              <a:gd name="connsiteY2-1618" fmla="*/ 6884164 h 6884164"/>
              <a:gd name="connsiteX3-1619" fmla="*/ 2474102 w 7944236"/>
              <a:gd name="connsiteY3-1620" fmla="*/ 6864833 h 6884164"/>
              <a:gd name="connsiteX4-1621" fmla="*/ 2227363 w 7944236"/>
              <a:gd name="connsiteY4-1622" fmla="*/ 5967713 h 6884164"/>
              <a:gd name="connsiteX5-1623" fmla="*/ 1178148 w 7944236"/>
              <a:gd name="connsiteY5-1624" fmla="*/ 4564475 h 6884164"/>
              <a:gd name="connsiteX6-1625" fmla="*/ 202122 w 7944236"/>
              <a:gd name="connsiteY6-1626" fmla="*/ 3104412 h 6884164"/>
              <a:gd name="connsiteX7-1627" fmla="*/ 5373 w 7944236"/>
              <a:gd name="connsiteY7-1628" fmla="*/ 2156560 h 6884164"/>
              <a:gd name="connsiteX8-1629" fmla="*/ 452738 w 7944236"/>
              <a:gd name="connsiteY8-1630" fmla="*/ 967536 h 6884164"/>
              <a:gd name="connsiteX9-1631" fmla="*/ 1005171 w 7944236"/>
              <a:gd name="connsiteY9-1632" fmla="*/ 0 h 6884164"/>
              <a:gd name="connsiteX0-1633" fmla="*/ 1005171 w 7944236"/>
              <a:gd name="connsiteY0-1634" fmla="*/ 0 h 6895485"/>
              <a:gd name="connsiteX1-1635" fmla="*/ 7944236 w 7944236"/>
              <a:gd name="connsiteY1-1636" fmla="*/ 21109 h 6895485"/>
              <a:gd name="connsiteX2-1637" fmla="*/ 7944236 w 7944236"/>
              <a:gd name="connsiteY2-1638" fmla="*/ 6884164 h 6895485"/>
              <a:gd name="connsiteX3-1639" fmla="*/ 2474103 w 7944236"/>
              <a:gd name="connsiteY3-1640" fmla="*/ 6895485 h 6895485"/>
              <a:gd name="connsiteX4-1641" fmla="*/ 2227363 w 7944236"/>
              <a:gd name="connsiteY4-1642" fmla="*/ 5967713 h 6895485"/>
              <a:gd name="connsiteX5-1643" fmla="*/ 1178148 w 7944236"/>
              <a:gd name="connsiteY5-1644" fmla="*/ 4564475 h 6895485"/>
              <a:gd name="connsiteX6-1645" fmla="*/ 202122 w 7944236"/>
              <a:gd name="connsiteY6-1646" fmla="*/ 3104412 h 6895485"/>
              <a:gd name="connsiteX7-1647" fmla="*/ 5373 w 7944236"/>
              <a:gd name="connsiteY7-1648" fmla="*/ 2156560 h 6895485"/>
              <a:gd name="connsiteX8-1649" fmla="*/ 452738 w 7944236"/>
              <a:gd name="connsiteY8-1650" fmla="*/ 967536 h 6895485"/>
              <a:gd name="connsiteX9-1651" fmla="*/ 1005171 w 7944236"/>
              <a:gd name="connsiteY9-1652" fmla="*/ 0 h 6895485"/>
              <a:gd name="connsiteX0-1653" fmla="*/ 1005171 w 7944236"/>
              <a:gd name="connsiteY0-1654" fmla="*/ 0 h 6895485"/>
              <a:gd name="connsiteX1-1655" fmla="*/ 7944236 w 7944236"/>
              <a:gd name="connsiteY1-1656" fmla="*/ 21109 h 6895485"/>
              <a:gd name="connsiteX2-1657" fmla="*/ 7944236 w 7944236"/>
              <a:gd name="connsiteY2-1658" fmla="*/ 6884164 h 6895485"/>
              <a:gd name="connsiteX3-1659" fmla="*/ 2474103 w 7944236"/>
              <a:gd name="connsiteY3-1660" fmla="*/ 6895485 h 6895485"/>
              <a:gd name="connsiteX4-1661" fmla="*/ 2227363 w 7944236"/>
              <a:gd name="connsiteY4-1662" fmla="*/ 5967713 h 6895485"/>
              <a:gd name="connsiteX5-1663" fmla="*/ 1178148 w 7944236"/>
              <a:gd name="connsiteY5-1664" fmla="*/ 4564475 h 6895485"/>
              <a:gd name="connsiteX6-1665" fmla="*/ 202122 w 7944236"/>
              <a:gd name="connsiteY6-1666" fmla="*/ 3104412 h 6895485"/>
              <a:gd name="connsiteX7-1667" fmla="*/ 5373 w 7944236"/>
              <a:gd name="connsiteY7-1668" fmla="*/ 2156560 h 6895485"/>
              <a:gd name="connsiteX8-1669" fmla="*/ 452738 w 7944236"/>
              <a:gd name="connsiteY8-1670" fmla="*/ 967536 h 6895485"/>
              <a:gd name="connsiteX9-1671" fmla="*/ 1005171 w 7944236"/>
              <a:gd name="connsiteY9-1672" fmla="*/ 0 h 6895485"/>
              <a:gd name="connsiteX0-1673" fmla="*/ 1005171 w 7944236"/>
              <a:gd name="connsiteY0-1674" fmla="*/ 0 h 6884164"/>
              <a:gd name="connsiteX1-1675" fmla="*/ 7944236 w 7944236"/>
              <a:gd name="connsiteY1-1676" fmla="*/ 21109 h 6884164"/>
              <a:gd name="connsiteX2-1677" fmla="*/ 7944236 w 7944236"/>
              <a:gd name="connsiteY2-1678" fmla="*/ 6884164 h 6884164"/>
              <a:gd name="connsiteX3-1679" fmla="*/ 2451527 w 7944236"/>
              <a:gd name="connsiteY3-1680" fmla="*/ 6883225 h 6884164"/>
              <a:gd name="connsiteX4-1681" fmla="*/ 2227363 w 7944236"/>
              <a:gd name="connsiteY4-1682" fmla="*/ 5967713 h 6884164"/>
              <a:gd name="connsiteX5-1683" fmla="*/ 1178148 w 7944236"/>
              <a:gd name="connsiteY5-1684" fmla="*/ 4564475 h 6884164"/>
              <a:gd name="connsiteX6-1685" fmla="*/ 202122 w 7944236"/>
              <a:gd name="connsiteY6-1686" fmla="*/ 3104412 h 6884164"/>
              <a:gd name="connsiteX7-1687" fmla="*/ 5373 w 7944236"/>
              <a:gd name="connsiteY7-1688" fmla="*/ 2156560 h 6884164"/>
              <a:gd name="connsiteX8-1689" fmla="*/ 452738 w 7944236"/>
              <a:gd name="connsiteY8-1690" fmla="*/ 967536 h 6884164"/>
              <a:gd name="connsiteX9-1691" fmla="*/ 1005171 w 7944236"/>
              <a:gd name="connsiteY9-1692" fmla="*/ 0 h 6884164"/>
              <a:gd name="connsiteX0-1693" fmla="*/ 1005171 w 7944236"/>
              <a:gd name="connsiteY0-1694" fmla="*/ 0 h 6884164"/>
              <a:gd name="connsiteX1-1695" fmla="*/ 7944236 w 7944236"/>
              <a:gd name="connsiteY1-1696" fmla="*/ 21109 h 6884164"/>
              <a:gd name="connsiteX2-1697" fmla="*/ 7944236 w 7944236"/>
              <a:gd name="connsiteY2-1698" fmla="*/ 6884164 h 6884164"/>
              <a:gd name="connsiteX3-1699" fmla="*/ 2451527 w 7944236"/>
              <a:gd name="connsiteY3-1700" fmla="*/ 6883225 h 6884164"/>
              <a:gd name="connsiteX4-1701" fmla="*/ 2227363 w 7944236"/>
              <a:gd name="connsiteY4-1702" fmla="*/ 5967713 h 6884164"/>
              <a:gd name="connsiteX5-1703" fmla="*/ 1178148 w 7944236"/>
              <a:gd name="connsiteY5-1704" fmla="*/ 4564475 h 6884164"/>
              <a:gd name="connsiteX6-1705" fmla="*/ 202122 w 7944236"/>
              <a:gd name="connsiteY6-1706" fmla="*/ 3104412 h 6884164"/>
              <a:gd name="connsiteX7-1707" fmla="*/ 5373 w 7944236"/>
              <a:gd name="connsiteY7-1708" fmla="*/ 2156560 h 6884164"/>
              <a:gd name="connsiteX8-1709" fmla="*/ 452738 w 7944236"/>
              <a:gd name="connsiteY8-1710" fmla="*/ 967536 h 6884164"/>
              <a:gd name="connsiteX9-1711" fmla="*/ 1005171 w 7944236"/>
              <a:gd name="connsiteY9-1712" fmla="*/ 0 h 6884164"/>
              <a:gd name="connsiteX0-1713" fmla="*/ 1005171 w 7944236"/>
              <a:gd name="connsiteY0-1714" fmla="*/ 0 h 6884164"/>
              <a:gd name="connsiteX1-1715" fmla="*/ 7944236 w 7944236"/>
              <a:gd name="connsiteY1-1716" fmla="*/ 21109 h 6884164"/>
              <a:gd name="connsiteX2-1717" fmla="*/ 7944236 w 7944236"/>
              <a:gd name="connsiteY2-1718" fmla="*/ 6884164 h 6884164"/>
              <a:gd name="connsiteX3-1719" fmla="*/ 2451527 w 7944236"/>
              <a:gd name="connsiteY3-1720" fmla="*/ 6883225 h 6884164"/>
              <a:gd name="connsiteX4-1721" fmla="*/ 2227363 w 7944236"/>
              <a:gd name="connsiteY4-1722" fmla="*/ 5967713 h 6884164"/>
              <a:gd name="connsiteX5-1723" fmla="*/ 1178148 w 7944236"/>
              <a:gd name="connsiteY5-1724" fmla="*/ 4564475 h 6884164"/>
              <a:gd name="connsiteX6-1725" fmla="*/ 202122 w 7944236"/>
              <a:gd name="connsiteY6-1726" fmla="*/ 3104412 h 6884164"/>
              <a:gd name="connsiteX7-1727" fmla="*/ 5373 w 7944236"/>
              <a:gd name="connsiteY7-1728" fmla="*/ 2156560 h 6884164"/>
              <a:gd name="connsiteX8-1729" fmla="*/ 452738 w 7944236"/>
              <a:gd name="connsiteY8-1730" fmla="*/ 967536 h 6884164"/>
              <a:gd name="connsiteX9-1731" fmla="*/ 1005171 w 7944236"/>
              <a:gd name="connsiteY9-1732" fmla="*/ 0 h 6884164"/>
              <a:gd name="connsiteX0-1733" fmla="*/ 1005171 w 7944236"/>
              <a:gd name="connsiteY0-1734" fmla="*/ 0 h 6884164"/>
              <a:gd name="connsiteX1-1735" fmla="*/ 7944236 w 7944236"/>
              <a:gd name="connsiteY1-1736" fmla="*/ 21109 h 6884164"/>
              <a:gd name="connsiteX2-1737" fmla="*/ 7944236 w 7944236"/>
              <a:gd name="connsiteY2-1738" fmla="*/ 6884164 h 6884164"/>
              <a:gd name="connsiteX3-1739" fmla="*/ 2440207 w 7944236"/>
              <a:gd name="connsiteY3-1740" fmla="*/ 6883226 h 6884164"/>
              <a:gd name="connsiteX4-1741" fmla="*/ 2227363 w 7944236"/>
              <a:gd name="connsiteY4-1742" fmla="*/ 5967713 h 6884164"/>
              <a:gd name="connsiteX5-1743" fmla="*/ 1178148 w 7944236"/>
              <a:gd name="connsiteY5-1744" fmla="*/ 4564475 h 6884164"/>
              <a:gd name="connsiteX6-1745" fmla="*/ 202122 w 7944236"/>
              <a:gd name="connsiteY6-1746" fmla="*/ 3104412 h 6884164"/>
              <a:gd name="connsiteX7-1747" fmla="*/ 5373 w 7944236"/>
              <a:gd name="connsiteY7-1748" fmla="*/ 2156560 h 6884164"/>
              <a:gd name="connsiteX8-1749" fmla="*/ 452738 w 7944236"/>
              <a:gd name="connsiteY8-1750" fmla="*/ 967536 h 6884164"/>
              <a:gd name="connsiteX9-1751" fmla="*/ 1005171 w 7944236"/>
              <a:gd name="connsiteY9-1752" fmla="*/ 0 h 6884164"/>
              <a:gd name="connsiteX0-1753" fmla="*/ 1005171 w 7944236"/>
              <a:gd name="connsiteY0-1754" fmla="*/ 0 h 6889363"/>
              <a:gd name="connsiteX1-1755" fmla="*/ 7944236 w 7944236"/>
              <a:gd name="connsiteY1-1756" fmla="*/ 21109 h 6889363"/>
              <a:gd name="connsiteX2-1757" fmla="*/ 7944236 w 7944236"/>
              <a:gd name="connsiteY2-1758" fmla="*/ 6884164 h 6889363"/>
              <a:gd name="connsiteX3-1759" fmla="*/ 2440207 w 7944236"/>
              <a:gd name="connsiteY3-1760" fmla="*/ 6889363 h 6889363"/>
              <a:gd name="connsiteX4-1761" fmla="*/ 2227363 w 7944236"/>
              <a:gd name="connsiteY4-1762" fmla="*/ 5967713 h 6889363"/>
              <a:gd name="connsiteX5-1763" fmla="*/ 1178148 w 7944236"/>
              <a:gd name="connsiteY5-1764" fmla="*/ 4564475 h 6889363"/>
              <a:gd name="connsiteX6-1765" fmla="*/ 202122 w 7944236"/>
              <a:gd name="connsiteY6-1766" fmla="*/ 3104412 h 6889363"/>
              <a:gd name="connsiteX7-1767" fmla="*/ 5373 w 7944236"/>
              <a:gd name="connsiteY7-1768" fmla="*/ 2156560 h 6889363"/>
              <a:gd name="connsiteX8-1769" fmla="*/ 452738 w 7944236"/>
              <a:gd name="connsiteY8-1770" fmla="*/ 967536 h 6889363"/>
              <a:gd name="connsiteX9-1771" fmla="*/ 1005171 w 7944236"/>
              <a:gd name="connsiteY9-1772" fmla="*/ 0 h 6889363"/>
              <a:gd name="connsiteX0-1773" fmla="*/ 1005171 w 7947067"/>
              <a:gd name="connsiteY0-1774" fmla="*/ 0 h 6889363"/>
              <a:gd name="connsiteX1-1775" fmla="*/ 7944236 w 7947067"/>
              <a:gd name="connsiteY1-1776" fmla="*/ 21109 h 6889363"/>
              <a:gd name="connsiteX2-1777" fmla="*/ 7947067 w 7947067"/>
              <a:gd name="connsiteY2-1778" fmla="*/ 6887234 h 6889363"/>
              <a:gd name="connsiteX3-1779" fmla="*/ 2440207 w 7947067"/>
              <a:gd name="connsiteY3-1780" fmla="*/ 6889363 h 6889363"/>
              <a:gd name="connsiteX4-1781" fmla="*/ 2227363 w 7947067"/>
              <a:gd name="connsiteY4-1782" fmla="*/ 5967713 h 6889363"/>
              <a:gd name="connsiteX5-1783" fmla="*/ 1178148 w 7947067"/>
              <a:gd name="connsiteY5-1784" fmla="*/ 4564475 h 6889363"/>
              <a:gd name="connsiteX6-1785" fmla="*/ 202122 w 7947067"/>
              <a:gd name="connsiteY6-1786" fmla="*/ 3104412 h 6889363"/>
              <a:gd name="connsiteX7-1787" fmla="*/ 5373 w 7947067"/>
              <a:gd name="connsiteY7-1788" fmla="*/ 2156560 h 6889363"/>
              <a:gd name="connsiteX8-1789" fmla="*/ 452738 w 7947067"/>
              <a:gd name="connsiteY8-1790" fmla="*/ 967536 h 6889363"/>
              <a:gd name="connsiteX9-1791" fmla="*/ 1005171 w 7947067"/>
              <a:gd name="connsiteY9-1792" fmla="*/ 0 h 6889363"/>
              <a:gd name="connsiteX0-1793" fmla="*/ 1005171 w 9498939"/>
              <a:gd name="connsiteY0-1794" fmla="*/ 0 h 6889363"/>
              <a:gd name="connsiteX1-1795" fmla="*/ 9498939 w 9498939"/>
              <a:gd name="connsiteY1-1796" fmla="*/ 21109 h 6889363"/>
              <a:gd name="connsiteX2-1797" fmla="*/ 7947067 w 9498939"/>
              <a:gd name="connsiteY2-1798" fmla="*/ 6887234 h 6889363"/>
              <a:gd name="connsiteX3-1799" fmla="*/ 2440207 w 9498939"/>
              <a:gd name="connsiteY3-1800" fmla="*/ 6889363 h 6889363"/>
              <a:gd name="connsiteX4-1801" fmla="*/ 2227363 w 9498939"/>
              <a:gd name="connsiteY4-1802" fmla="*/ 5967713 h 6889363"/>
              <a:gd name="connsiteX5-1803" fmla="*/ 1178148 w 9498939"/>
              <a:gd name="connsiteY5-1804" fmla="*/ 4564475 h 6889363"/>
              <a:gd name="connsiteX6-1805" fmla="*/ 202122 w 9498939"/>
              <a:gd name="connsiteY6-1806" fmla="*/ 3104412 h 6889363"/>
              <a:gd name="connsiteX7-1807" fmla="*/ 5373 w 9498939"/>
              <a:gd name="connsiteY7-1808" fmla="*/ 2156560 h 6889363"/>
              <a:gd name="connsiteX8-1809" fmla="*/ 452738 w 9498939"/>
              <a:gd name="connsiteY8-1810" fmla="*/ 967536 h 6889363"/>
              <a:gd name="connsiteX9-1811" fmla="*/ 1005171 w 9498939"/>
              <a:gd name="connsiteY9-1812" fmla="*/ 0 h 6889363"/>
              <a:gd name="connsiteX0-1813" fmla="*/ 1005171 w 9501770"/>
              <a:gd name="connsiteY0-1814" fmla="*/ 0 h 6903601"/>
              <a:gd name="connsiteX1-1815" fmla="*/ 9498939 w 9501770"/>
              <a:gd name="connsiteY1-1816" fmla="*/ 21109 h 6903601"/>
              <a:gd name="connsiteX2-1817" fmla="*/ 9501770 w 9501770"/>
              <a:gd name="connsiteY2-1818" fmla="*/ 6903601 h 6903601"/>
              <a:gd name="connsiteX3-1819" fmla="*/ 2440207 w 9501770"/>
              <a:gd name="connsiteY3-1820" fmla="*/ 6889363 h 6903601"/>
              <a:gd name="connsiteX4-1821" fmla="*/ 2227363 w 9501770"/>
              <a:gd name="connsiteY4-1822" fmla="*/ 5967713 h 6903601"/>
              <a:gd name="connsiteX5-1823" fmla="*/ 1178148 w 9501770"/>
              <a:gd name="connsiteY5-1824" fmla="*/ 4564475 h 6903601"/>
              <a:gd name="connsiteX6-1825" fmla="*/ 202122 w 9501770"/>
              <a:gd name="connsiteY6-1826" fmla="*/ 3104412 h 6903601"/>
              <a:gd name="connsiteX7-1827" fmla="*/ 5373 w 9501770"/>
              <a:gd name="connsiteY7-1828" fmla="*/ 2156560 h 6903601"/>
              <a:gd name="connsiteX8-1829" fmla="*/ 452738 w 9501770"/>
              <a:gd name="connsiteY8-1830" fmla="*/ 967536 h 6903601"/>
              <a:gd name="connsiteX9-1831" fmla="*/ 1005171 w 9501770"/>
              <a:gd name="connsiteY9-1832" fmla="*/ 0 h 6903601"/>
              <a:gd name="connsiteX0-1833" fmla="*/ 1005171 w 9501770"/>
              <a:gd name="connsiteY0-1834" fmla="*/ 0 h 6903601"/>
              <a:gd name="connsiteX1-1835" fmla="*/ 9498939 w 9501770"/>
              <a:gd name="connsiteY1-1836" fmla="*/ 21109 h 6903601"/>
              <a:gd name="connsiteX2-1837" fmla="*/ 9501770 w 9501770"/>
              <a:gd name="connsiteY2-1838" fmla="*/ 6903601 h 6903601"/>
              <a:gd name="connsiteX3-1839" fmla="*/ 2440207 w 9501770"/>
              <a:gd name="connsiteY3-1840" fmla="*/ 6889363 h 6903601"/>
              <a:gd name="connsiteX4-1841" fmla="*/ 2227363 w 9501770"/>
              <a:gd name="connsiteY4-1842" fmla="*/ 5967713 h 6903601"/>
              <a:gd name="connsiteX5-1843" fmla="*/ 1178148 w 9501770"/>
              <a:gd name="connsiteY5-1844" fmla="*/ 4564475 h 6903601"/>
              <a:gd name="connsiteX6-1845" fmla="*/ 202122 w 9501770"/>
              <a:gd name="connsiteY6-1846" fmla="*/ 3104412 h 6903601"/>
              <a:gd name="connsiteX7-1847" fmla="*/ 5373 w 9501770"/>
              <a:gd name="connsiteY7-1848" fmla="*/ 2156560 h 6903601"/>
              <a:gd name="connsiteX8-1849" fmla="*/ 452738 w 9501770"/>
              <a:gd name="connsiteY8-1850" fmla="*/ 967536 h 6903601"/>
              <a:gd name="connsiteX9-1851" fmla="*/ 1005171 w 9501770"/>
              <a:gd name="connsiteY9-1852" fmla="*/ 0 h 6903601"/>
              <a:gd name="connsiteX0-1853" fmla="*/ 1005171 w 9501770"/>
              <a:gd name="connsiteY0-1854" fmla="*/ 0 h 6903601"/>
              <a:gd name="connsiteX1-1855" fmla="*/ 9483845 w 9501770"/>
              <a:gd name="connsiteY1-1856" fmla="*/ 70208 h 6903601"/>
              <a:gd name="connsiteX2-1857" fmla="*/ 9501770 w 9501770"/>
              <a:gd name="connsiteY2-1858" fmla="*/ 6903601 h 6903601"/>
              <a:gd name="connsiteX3-1859" fmla="*/ 2440207 w 9501770"/>
              <a:gd name="connsiteY3-1860" fmla="*/ 6889363 h 6903601"/>
              <a:gd name="connsiteX4-1861" fmla="*/ 2227363 w 9501770"/>
              <a:gd name="connsiteY4-1862" fmla="*/ 5967713 h 6903601"/>
              <a:gd name="connsiteX5-1863" fmla="*/ 1178148 w 9501770"/>
              <a:gd name="connsiteY5-1864" fmla="*/ 4564475 h 6903601"/>
              <a:gd name="connsiteX6-1865" fmla="*/ 202122 w 9501770"/>
              <a:gd name="connsiteY6-1866" fmla="*/ 3104412 h 6903601"/>
              <a:gd name="connsiteX7-1867" fmla="*/ 5373 w 9501770"/>
              <a:gd name="connsiteY7-1868" fmla="*/ 2156560 h 6903601"/>
              <a:gd name="connsiteX8-1869" fmla="*/ 452738 w 9501770"/>
              <a:gd name="connsiteY8-1870" fmla="*/ 967536 h 6903601"/>
              <a:gd name="connsiteX9-1871" fmla="*/ 1005171 w 9501770"/>
              <a:gd name="connsiteY9-1872" fmla="*/ 0 h 6903601"/>
              <a:gd name="connsiteX0-1873" fmla="*/ 1005171 w 9501770"/>
              <a:gd name="connsiteY0-1874" fmla="*/ 0 h 6903601"/>
              <a:gd name="connsiteX1-1875" fmla="*/ 9483845 w 9501770"/>
              <a:gd name="connsiteY1-1876" fmla="*/ 37475 h 6903601"/>
              <a:gd name="connsiteX2-1877" fmla="*/ 9501770 w 9501770"/>
              <a:gd name="connsiteY2-1878" fmla="*/ 6903601 h 6903601"/>
              <a:gd name="connsiteX3-1879" fmla="*/ 2440207 w 9501770"/>
              <a:gd name="connsiteY3-1880" fmla="*/ 6889363 h 6903601"/>
              <a:gd name="connsiteX4-1881" fmla="*/ 2227363 w 9501770"/>
              <a:gd name="connsiteY4-1882" fmla="*/ 5967713 h 6903601"/>
              <a:gd name="connsiteX5-1883" fmla="*/ 1178148 w 9501770"/>
              <a:gd name="connsiteY5-1884" fmla="*/ 4564475 h 6903601"/>
              <a:gd name="connsiteX6-1885" fmla="*/ 202122 w 9501770"/>
              <a:gd name="connsiteY6-1886" fmla="*/ 3104412 h 6903601"/>
              <a:gd name="connsiteX7-1887" fmla="*/ 5373 w 9501770"/>
              <a:gd name="connsiteY7-1888" fmla="*/ 2156560 h 6903601"/>
              <a:gd name="connsiteX8-1889" fmla="*/ 452738 w 9501770"/>
              <a:gd name="connsiteY8-1890" fmla="*/ 967536 h 6903601"/>
              <a:gd name="connsiteX9-1891" fmla="*/ 1005171 w 9501770"/>
              <a:gd name="connsiteY9-1892" fmla="*/ 0 h 6903601"/>
              <a:gd name="connsiteX0-1893" fmla="*/ 1005171 w 9483849"/>
              <a:gd name="connsiteY0-1894" fmla="*/ 0 h 6889363"/>
              <a:gd name="connsiteX1-1895" fmla="*/ 9483845 w 9483849"/>
              <a:gd name="connsiteY1-1896" fmla="*/ 37475 h 6889363"/>
              <a:gd name="connsiteX2-1897" fmla="*/ 9414036 w 9483849"/>
              <a:gd name="connsiteY2-1898" fmla="*/ 6799264 h 6889363"/>
              <a:gd name="connsiteX3-1899" fmla="*/ 2440207 w 9483849"/>
              <a:gd name="connsiteY3-1900" fmla="*/ 6889363 h 6889363"/>
              <a:gd name="connsiteX4-1901" fmla="*/ 2227363 w 9483849"/>
              <a:gd name="connsiteY4-1902" fmla="*/ 5967713 h 6889363"/>
              <a:gd name="connsiteX5-1903" fmla="*/ 1178148 w 9483849"/>
              <a:gd name="connsiteY5-1904" fmla="*/ 4564475 h 6889363"/>
              <a:gd name="connsiteX6-1905" fmla="*/ 202122 w 9483849"/>
              <a:gd name="connsiteY6-1906" fmla="*/ 3104412 h 6889363"/>
              <a:gd name="connsiteX7-1907" fmla="*/ 5373 w 9483849"/>
              <a:gd name="connsiteY7-1908" fmla="*/ 2156560 h 6889363"/>
              <a:gd name="connsiteX8-1909" fmla="*/ 452738 w 9483849"/>
              <a:gd name="connsiteY8-1910" fmla="*/ 967536 h 6889363"/>
              <a:gd name="connsiteX9-1911" fmla="*/ 1005171 w 9483849"/>
              <a:gd name="connsiteY9-1912" fmla="*/ 0 h 6889363"/>
              <a:gd name="connsiteX0-1913" fmla="*/ 1005171 w 9483853"/>
              <a:gd name="connsiteY0-1914" fmla="*/ 0 h 6889363"/>
              <a:gd name="connsiteX1-1915" fmla="*/ 9483845 w 9483853"/>
              <a:gd name="connsiteY1-1916" fmla="*/ 37475 h 6889363"/>
              <a:gd name="connsiteX2-1917" fmla="*/ 9462149 w 9483853"/>
              <a:gd name="connsiteY2-1918" fmla="*/ 6882120 h 6889363"/>
              <a:gd name="connsiteX3-1919" fmla="*/ 2440207 w 9483853"/>
              <a:gd name="connsiteY3-1920" fmla="*/ 6889363 h 6889363"/>
              <a:gd name="connsiteX4-1921" fmla="*/ 2227363 w 9483853"/>
              <a:gd name="connsiteY4-1922" fmla="*/ 5967713 h 6889363"/>
              <a:gd name="connsiteX5-1923" fmla="*/ 1178148 w 9483853"/>
              <a:gd name="connsiteY5-1924" fmla="*/ 4564475 h 6889363"/>
              <a:gd name="connsiteX6-1925" fmla="*/ 202122 w 9483853"/>
              <a:gd name="connsiteY6-1926" fmla="*/ 3104412 h 6889363"/>
              <a:gd name="connsiteX7-1927" fmla="*/ 5373 w 9483853"/>
              <a:gd name="connsiteY7-1928" fmla="*/ 2156560 h 6889363"/>
              <a:gd name="connsiteX8-1929" fmla="*/ 452738 w 9483853"/>
              <a:gd name="connsiteY8-1930" fmla="*/ 967536 h 6889363"/>
              <a:gd name="connsiteX9-1931" fmla="*/ 1005171 w 9483853"/>
              <a:gd name="connsiteY9-1932" fmla="*/ 0 h 6889363"/>
              <a:gd name="connsiteX0-1933" fmla="*/ 1005171 w 9483868"/>
              <a:gd name="connsiteY0-1934" fmla="*/ 0 h 6889363"/>
              <a:gd name="connsiteX1-1935" fmla="*/ 9483845 w 9483868"/>
              <a:gd name="connsiteY1-1936" fmla="*/ 37475 h 6889363"/>
              <a:gd name="connsiteX2-1937" fmla="*/ 9462149 w 9483868"/>
              <a:gd name="connsiteY2-1938" fmla="*/ 6882120 h 6889363"/>
              <a:gd name="connsiteX3-1939" fmla="*/ 2440207 w 9483868"/>
              <a:gd name="connsiteY3-1940" fmla="*/ 6889363 h 6889363"/>
              <a:gd name="connsiteX4-1941" fmla="*/ 2227363 w 9483868"/>
              <a:gd name="connsiteY4-1942" fmla="*/ 5967713 h 6889363"/>
              <a:gd name="connsiteX5-1943" fmla="*/ 1178148 w 9483868"/>
              <a:gd name="connsiteY5-1944" fmla="*/ 4564475 h 6889363"/>
              <a:gd name="connsiteX6-1945" fmla="*/ 202122 w 9483868"/>
              <a:gd name="connsiteY6-1946" fmla="*/ 3104412 h 6889363"/>
              <a:gd name="connsiteX7-1947" fmla="*/ 5373 w 9483868"/>
              <a:gd name="connsiteY7-1948" fmla="*/ 2156560 h 6889363"/>
              <a:gd name="connsiteX8-1949" fmla="*/ 452738 w 9483868"/>
              <a:gd name="connsiteY8-1950" fmla="*/ 967536 h 6889363"/>
              <a:gd name="connsiteX9-1951" fmla="*/ 1005171 w 9483868"/>
              <a:gd name="connsiteY9-1952" fmla="*/ 0 h 6889363"/>
              <a:gd name="connsiteX0-1953" fmla="*/ 1005171 w 9466926"/>
              <a:gd name="connsiteY0-1954" fmla="*/ 0 h 6889363"/>
              <a:gd name="connsiteX1-1955" fmla="*/ 9466865 w 9466926"/>
              <a:gd name="connsiteY1-1956" fmla="*/ 86575 h 6889363"/>
              <a:gd name="connsiteX2-1957" fmla="*/ 9462149 w 9466926"/>
              <a:gd name="connsiteY2-1958" fmla="*/ 6882120 h 6889363"/>
              <a:gd name="connsiteX3-1959" fmla="*/ 2440207 w 9466926"/>
              <a:gd name="connsiteY3-1960" fmla="*/ 6889363 h 6889363"/>
              <a:gd name="connsiteX4-1961" fmla="*/ 2227363 w 9466926"/>
              <a:gd name="connsiteY4-1962" fmla="*/ 5967713 h 6889363"/>
              <a:gd name="connsiteX5-1963" fmla="*/ 1178148 w 9466926"/>
              <a:gd name="connsiteY5-1964" fmla="*/ 4564475 h 6889363"/>
              <a:gd name="connsiteX6-1965" fmla="*/ 202122 w 9466926"/>
              <a:gd name="connsiteY6-1966" fmla="*/ 3104412 h 6889363"/>
              <a:gd name="connsiteX7-1967" fmla="*/ 5373 w 9466926"/>
              <a:gd name="connsiteY7-1968" fmla="*/ 2156560 h 6889363"/>
              <a:gd name="connsiteX8-1969" fmla="*/ 452738 w 9466926"/>
              <a:gd name="connsiteY8-1970" fmla="*/ 967536 h 6889363"/>
              <a:gd name="connsiteX9-1971" fmla="*/ 1005171 w 9466926"/>
              <a:gd name="connsiteY9-1972" fmla="*/ 0 h 6889363"/>
              <a:gd name="connsiteX0-1973" fmla="*/ 1005171 w 9462149"/>
              <a:gd name="connsiteY0-1974" fmla="*/ 0 h 6889363"/>
              <a:gd name="connsiteX1-1975" fmla="*/ 9458375 w 9462149"/>
              <a:gd name="connsiteY1-1976" fmla="*/ 34407 h 6889363"/>
              <a:gd name="connsiteX2-1977" fmla="*/ 9462149 w 9462149"/>
              <a:gd name="connsiteY2-1978" fmla="*/ 6882120 h 6889363"/>
              <a:gd name="connsiteX3-1979" fmla="*/ 2440207 w 9462149"/>
              <a:gd name="connsiteY3-1980" fmla="*/ 6889363 h 6889363"/>
              <a:gd name="connsiteX4-1981" fmla="*/ 2227363 w 9462149"/>
              <a:gd name="connsiteY4-1982" fmla="*/ 5967713 h 6889363"/>
              <a:gd name="connsiteX5-1983" fmla="*/ 1178148 w 9462149"/>
              <a:gd name="connsiteY5-1984" fmla="*/ 4564475 h 6889363"/>
              <a:gd name="connsiteX6-1985" fmla="*/ 202122 w 9462149"/>
              <a:gd name="connsiteY6-1986" fmla="*/ 3104412 h 6889363"/>
              <a:gd name="connsiteX7-1987" fmla="*/ 5373 w 9462149"/>
              <a:gd name="connsiteY7-1988" fmla="*/ 2156560 h 6889363"/>
              <a:gd name="connsiteX8-1989" fmla="*/ 452738 w 9462149"/>
              <a:gd name="connsiteY8-1990" fmla="*/ 967536 h 6889363"/>
              <a:gd name="connsiteX9-1991" fmla="*/ 1005171 w 9462149"/>
              <a:gd name="connsiteY9-1992" fmla="*/ 0 h 6889363"/>
              <a:gd name="connsiteX0-1993" fmla="*/ 1005171 w 9462149"/>
              <a:gd name="connsiteY0-1994" fmla="*/ 0 h 6889363"/>
              <a:gd name="connsiteX1-1995" fmla="*/ 9458375 w 9462149"/>
              <a:gd name="connsiteY1-1996" fmla="*/ 34407 h 6889363"/>
              <a:gd name="connsiteX2-1997" fmla="*/ 9462149 w 9462149"/>
              <a:gd name="connsiteY2-1998" fmla="*/ 6882120 h 6889363"/>
              <a:gd name="connsiteX3-1999" fmla="*/ 2437377 w 9462149"/>
              <a:gd name="connsiteY3-2000" fmla="*/ 6889363 h 6889363"/>
              <a:gd name="connsiteX4-2001" fmla="*/ 2227363 w 9462149"/>
              <a:gd name="connsiteY4-2002" fmla="*/ 5967713 h 6889363"/>
              <a:gd name="connsiteX5-2003" fmla="*/ 1178148 w 9462149"/>
              <a:gd name="connsiteY5-2004" fmla="*/ 4564475 h 6889363"/>
              <a:gd name="connsiteX6-2005" fmla="*/ 202122 w 9462149"/>
              <a:gd name="connsiteY6-2006" fmla="*/ 3104412 h 6889363"/>
              <a:gd name="connsiteX7-2007" fmla="*/ 5373 w 9462149"/>
              <a:gd name="connsiteY7-2008" fmla="*/ 2156560 h 6889363"/>
              <a:gd name="connsiteX8-2009" fmla="*/ 452738 w 9462149"/>
              <a:gd name="connsiteY8-2010" fmla="*/ 967536 h 6889363"/>
              <a:gd name="connsiteX9-2011" fmla="*/ 1005171 w 9462149"/>
              <a:gd name="connsiteY9-2012" fmla="*/ 0 h 6889363"/>
              <a:gd name="connsiteX0-2013" fmla="*/ 1005171 w 9462149"/>
              <a:gd name="connsiteY0-2014" fmla="*/ 2605 h 6891968"/>
              <a:gd name="connsiteX1-2015" fmla="*/ 9458376 w 9462149"/>
              <a:gd name="connsiteY1-2016" fmla="*/ 0 h 6891968"/>
              <a:gd name="connsiteX2-2017" fmla="*/ 9462149 w 9462149"/>
              <a:gd name="connsiteY2-2018" fmla="*/ 6884725 h 6891968"/>
              <a:gd name="connsiteX3-2019" fmla="*/ 2437377 w 9462149"/>
              <a:gd name="connsiteY3-2020" fmla="*/ 6891968 h 6891968"/>
              <a:gd name="connsiteX4-2021" fmla="*/ 2227363 w 9462149"/>
              <a:gd name="connsiteY4-2022" fmla="*/ 5970318 h 6891968"/>
              <a:gd name="connsiteX5-2023" fmla="*/ 1178148 w 9462149"/>
              <a:gd name="connsiteY5-2024" fmla="*/ 4567080 h 6891968"/>
              <a:gd name="connsiteX6-2025" fmla="*/ 202122 w 9462149"/>
              <a:gd name="connsiteY6-2026" fmla="*/ 3107017 h 6891968"/>
              <a:gd name="connsiteX7-2027" fmla="*/ 5373 w 9462149"/>
              <a:gd name="connsiteY7-2028" fmla="*/ 2159165 h 6891968"/>
              <a:gd name="connsiteX8-2029" fmla="*/ 452738 w 9462149"/>
              <a:gd name="connsiteY8-2030" fmla="*/ 970141 h 6891968"/>
              <a:gd name="connsiteX9-2031" fmla="*/ 1005171 w 9462149"/>
              <a:gd name="connsiteY9-2032" fmla="*/ 2605 h 6891968"/>
              <a:gd name="connsiteX0-2033" fmla="*/ 993851 w 9462149"/>
              <a:gd name="connsiteY0-2034" fmla="*/ 5689 h 6891968"/>
              <a:gd name="connsiteX1-2035" fmla="*/ 9458376 w 9462149"/>
              <a:gd name="connsiteY1-2036" fmla="*/ 0 h 6891968"/>
              <a:gd name="connsiteX2-2037" fmla="*/ 9462149 w 9462149"/>
              <a:gd name="connsiteY2-2038" fmla="*/ 6884725 h 6891968"/>
              <a:gd name="connsiteX3-2039" fmla="*/ 2437377 w 9462149"/>
              <a:gd name="connsiteY3-2040" fmla="*/ 6891968 h 6891968"/>
              <a:gd name="connsiteX4-2041" fmla="*/ 2227363 w 9462149"/>
              <a:gd name="connsiteY4-2042" fmla="*/ 5970318 h 6891968"/>
              <a:gd name="connsiteX5-2043" fmla="*/ 1178148 w 9462149"/>
              <a:gd name="connsiteY5-2044" fmla="*/ 4567080 h 6891968"/>
              <a:gd name="connsiteX6-2045" fmla="*/ 202122 w 9462149"/>
              <a:gd name="connsiteY6-2046" fmla="*/ 3107017 h 6891968"/>
              <a:gd name="connsiteX7-2047" fmla="*/ 5373 w 9462149"/>
              <a:gd name="connsiteY7-2048" fmla="*/ 2159165 h 6891968"/>
              <a:gd name="connsiteX8-2049" fmla="*/ 452738 w 9462149"/>
              <a:gd name="connsiteY8-2050" fmla="*/ 970141 h 6891968"/>
              <a:gd name="connsiteX9-2051" fmla="*/ 993851 w 9462149"/>
              <a:gd name="connsiteY9-2052" fmla="*/ 5689 h 6891968"/>
              <a:gd name="connsiteX0-2053" fmla="*/ 996680 w 9462149"/>
              <a:gd name="connsiteY0-2054" fmla="*/ 2605 h 6891968"/>
              <a:gd name="connsiteX1-2055" fmla="*/ 9458376 w 9462149"/>
              <a:gd name="connsiteY1-2056" fmla="*/ 0 h 6891968"/>
              <a:gd name="connsiteX2-2057" fmla="*/ 9462149 w 9462149"/>
              <a:gd name="connsiteY2-2058" fmla="*/ 6884725 h 6891968"/>
              <a:gd name="connsiteX3-2059" fmla="*/ 2437377 w 9462149"/>
              <a:gd name="connsiteY3-2060" fmla="*/ 6891968 h 6891968"/>
              <a:gd name="connsiteX4-2061" fmla="*/ 2227363 w 9462149"/>
              <a:gd name="connsiteY4-2062" fmla="*/ 5970318 h 6891968"/>
              <a:gd name="connsiteX5-2063" fmla="*/ 1178148 w 9462149"/>
              <a:gd name="connsiteY5-2064" fmla="*/ 4567080 h 6891968"/>
              <a:gd name="connsiteX6-2065" fmla="*/ 202122 w 9462149"/>
              <a:gd name="connsiteY6-2066" fmla="*/ 3107017 h 6891968"/>
              <a:gd name="connsiteX7-2067" fmla="*/ 5373 w 9462149"/>
              <a:gd name="connsiteY7-2068" fmla="*/ 2159165 h 6891968"/>
              <a:gd name="connsiteX8-2069" fmla="*/ 452738 w 9462149"/>
              <a:gd name="connsiteY8-2070" fmla="*/ 970141 h 6891968"/>
              <a:gd name="connsiteX9-2071" fmla="*/ 996680 w 9462149"/>
              <a:gd name="connsiteY9-2072" fmla="*/ 2605 h 6891968"/>
              <a:gd name="connsiteX0-2073" fmla="*/ 985360 w 9462149"/>
              <a:gd name="connsiteY0-2074" fmla="*/ 2605 h 6891968"/>
              <a:gd name="connsiteX1-2075" fmla="*/ 9458376 w 9462149"/>
              <a:gd name="connsiteY1-2076" fmla="*/ 0 h 6891968"/>
              <a:gd name="connsiteX2-2077" fmla="*/ 9462149 w 9462149"/>
              <a:gd name="connsiteY2-2078" fmla="*/ 6884725 h 6891968"/>
              <a:gd name="connsiteX3-2079" fmla="*/ 2437377 w 9462149"/>
              <a:gd name="connsiteY3-2080" fmla="*/ 6891968 h 6891968"/>
              <a:gd name="connsiteX4-2081" fmla="*/ 2227363 w 9462149"/>
              <a:gd name="connsiteY4-2082" fmla="*/ 5970318 h 6891968"/>
              <a:gd name="connsiteX5-2083" fmla="*/ 1178148 w 9462149"/>
              <a:gd name="connsiteY5-2084" fmla="*/ 4567080 h 6891968"/>
              <a:gd name="connsiteX6-2085" fmla="*/ 202122 w 9462149"/>
              <a:gd name="connsiteY6-2086" fmla="*/ 3107017 h 6891968"/>
              <a:gd name="connsiteX7-2087" fmla="*/ 5373 w 9462149"/>
              <a:gd name="connsiteY7-2088" fmla="*/ 2159165 h 6891968"/>
              <a:gd name="connsiteX8-2089" fmla="*/ 452738 w 9462149"/>
              <a:gd name="connsiteY8-2090" fmla="*/ 970141 h 6891968"/>
              <a:gd name="connsiteX9-2091" fmla="*/ 985360 w 9462149"/>
              <a:gd name="connsiteY9-2092" fmla="*/ 2605 h 6891968"/>
              <a:gd name="connsiteX0-2093" fmla="*/ 985360 w 9466927"/>
              <a:gd name="connsiteY0-2094" fmla="*/ 0 h 6889363"/>
              <a:gd name="connsiteX1-2095" fmla="*/ 9466866 w 9466927"/>
              <a:gd name="connsiteY1-2096" fmla="*/ 3564 h 6889363"/>
              <a:gd name="connsiteX2-2097" fmla="*/ 9462149 w 9466927"/>
              <a:gd name="connsiteY2-2098" fmla="*/ 6882120 h 6889363"/>
              <a:gd name="connsiteX3-2099" fmla="*/ 2437377 w 9466927"/>
              <a:gd name="connsiteY3-2100" fmla="*/ 6889363 h 6889363"/>
              <a:gd name="connsiteX4-2101" fmla="*/ 2227363 w 9466927"/>
              <a:gd name="connsiteY4-2102" fmla="*/ 5967713 h 6889363"/>
              <a:gd name="connsiteX5-2103" fmla="*/ 1178148 w 9466927"/>
              <a:gd name="connsiteY5-2104" fmla="*/ 4564475 h 6889363"/>
              <a:gd name="connsiteX6-2105" fmla="*/ 202122 w 9466927"/>
              <a:gd name="connsiteY6-2106" fmla="*/ 3104412 h 6889363"/>
              <a:gd name="connsiteX7-2107" fmla="*/ 5373 w 9466927"/>
              <a:gd name="connsiteY7-2108" fmla="*/ 2156560 h 6889363"/>
              <a:gd name="connsiteX8-2109" fmla="*/ 452738 w 9466927"/>
              <a:gd name="connsiteY8-2110" fmla="*/ 967536 h 6889363"/>
              <a:gd name="connsiteX9-2111" fmla="*/ 985360 w 9466927"/>
              <a:gd name="connsiteY9-2112" fmla="*/ 0 h 6889363"/>
              <a:gd name="connsiteX0-2113" fmla="*/ 985360 w 9473470"/>
              <a:gd name="connsiteY0-2114" fmla="*/ 0 h 6889363"/>
              <a:gd name="connsiteX1-2115" fmla="*/ 9466866 w 9473470"/>
              <a:gd name="connsiteY1-2116" fmla="*/ 3564 h 6889363"/>
              <a:gd name="connsiteX2-2117" fmla="*/ 9473470 w 9473470"/>
              <a:gd name="connsiteY2-2118" fmla="*/ 6869783 h 6889363"/>
              <a:gd name="connsiteX3-2119" fmla="*/ 2437377 w 9473470"/>
              <a:gd name="connsiteY3-2120" fmla="*/ 6889363 h 6889363"/>
              <a:gd name="connsiteX4-2121" fmla="*/ 2227363 w 9473470"/>
              <a:gd name="connsiteY4-2122" fmla="*/ 5967713 h 6889363"/>
              <a:gd name="connsiteX5-2123" fmla="*/ 1178148 w 9473470"/>
              <a:gd name="connsiteY5-2124" fmla="*/ 4564475 h 6889363"/>
              <a:gd name="connsiteX6-2125" fmla="*/ 202122 w 9473470"/>
              <a:gd name="connsiteY6-2126" fmla="*/ 3104412 h 6889363"/>
              <a:gd name="connsiteX7-2127" fmla="*/ 5373 w 9473470"/>
              <a:gd name="connsiteY7-2128" fmla="*/ 2156560 h 6889363"/>
              <a:gd name="connsiteX8-2129" fmla="*/ 452738 w 9473470"/>
              <a:gd name="connsiteY8-2130" fmla="*/ 967536 h 6889363"/>
              <a:gd name="connsiteX9-2131" fmla="*/ 985360 w 9473470"/>
              <a:gd name="connsiteY9-2132" fmla="*/ 0 h 6889363"/>
              <a:gd name="connsiteX0-2133" fmla="*/ 985360 w 9473470"/>
              <a:gd name="connsiteY0-2134" fmla="*/ 0 h 6894457"/>
              <a:gd name="connsiteX1-2135" fmla="*/ 9466866 w 9473470"/>
              <a:gd name="connsiteY1-2136" fmla="*/ 3564 h 6894457"/>
              <a:gd name="connsiteX2-2137" fmla="*/ 9473470 w 9473470"/>
              <a:gd name="connsiteY2-2138" fmla="*/ 6894457 h 6894457"/>
              <a:gd name="connsiteX3-2139" fmla="*/ 2437377 w 9473470"/>
              <a:gd name="connsiteY3-2140" fmla="*/ 6889363 h 6894457"/>
              <a:gd name="connsiteX4-2141" fmla="*/ 2227363 w 9473470"/>
              <a:gd name="connsiteY4-2142" fmla="*/ 5967713 h 6894457"/>
              <a:gd name="connsiteX5-2143" fmla="*/ 1178148 w 9473470"/>
              <a:gd name="connsiteY5-2144" fmla="*/ 4564475 h 6894457"/>
              <a:gd name="connsiteX6-2145" fmla="*/ 202122 w 9473470"/>
              <a:gd name="connsiteY6-2146" fmla="*/ 3104412 h 6894457"/>
              <a:gd name="connsiteX7-2147" fmla="*/ 5373 w 9473470"/>
              <a:gd name="connsiteY7-2148" fmla="*/ 2156560 h 6894457"/>
              <a:gd name="connsiteX8-2149" fmla="*/ 452738 w 9473470"/>
              <a:gd name="connsiteY8-2150" fmla="*/ 967536 h 6894457"/>
              <a:gd name="connsiteX9-2151" fmla="*/ 985360 w 9473470"/>
              <a:gd name="connsiteY9-2152" fmla="*/ 0 h 6894457"/>
              <a:gd name="connsiteX0-2153" fmla="*/ 861751 w 9473470"/>
              <a:gd name="connsiteY0-2154" fmla="*/ 2049 h 6890892"/>
              <a:gd name="connsiteX1-2155" fmla="*/ 9466866 w 9473470"/>
              <a:gd name="connsiteY1-2156" fmla="*/ -1 h 6890892"/>
              <a:gd name="connsiteX2-2157" fmla="*/ 9473470 w 9473470"/>
              <a:gd name="connsiteY2-2158" fmla="*/ 6890892 h 6890892"/>
              <a:gd name="connsiteX3-2159" fmla="*/ 2437377 w 9473470"/>
              <a:gd name="connsiteY3-2160" fmla="*/ 6885798 h 6890892"/>
              <a:gd name="connsiteX4-2161" fmla="*/ 2227363 w 9473470"/>
              <a:gd name="connsiteY4-2162" fmla="*/ 5964148 h 6890892"/>
              <a:gd name="connsiteX5-2163" fmla="*/ 1178148 w 9473470"/>
              <a:gd name="connsiteY5-2164" fmla="*/ 4560910 h 6890892"/>
              <a:gd name="connsiteX6-2165" fmla="*/ 202122 w 9473470"/>
              <a:gd name="connsiteY6-2166" fmla="*/ 3100847 h 6890892"/>
              <a:gd name="connsiteX7-2167" fmla="*/ 5373 w 9473470"/>
              <a:gd name="connsiteY7-2168" fmla="*/ 2152995 h 6890892"/>
              <a:gd name="connsiteX8-2169" fmla="*/ 452738 w 9473470"/>
              <a:gd name="connsiteY8-2170" fmla="*/ 963971 h 6890892"/>
              <a:gd name="connsiteX9-2171" fmla="*/ 861751 w 9473470"/>
              <a:gd name="connsiteY9-2172" fmla="*/ 2049 h 6890892"/>
              <a:gd name="connsiteX0-2173" fmla="*/ 861751 w 9473470"/>
              <a:gd name="connsiteY0-2174" fmla="*/ 2050 h 6890893"/>
              <a:gd name="connsiteX1-2175" fmla="*/ 9466866 w 9473470"/>
              <a:gd name="connsiteY1-2176" fmla="*/ 0 h 6890893"/>
              <a:gd name="connsiteX2-2177" fmla="*/ 9473470 w 9473470"/>
              <a:gd name="connsiteY2-2178" fmla="*/ 6890893 h 6890893"/>
              <a:gd name="connsiteX3-2179" fmla="*/ 2437377 w 9473470"/>
              <a:gd name="connsiteY3-2180" fmla="*/ 6885799 h 6890893"/>
              <a:gd name="connsiteX4-2181" fmla="*/ 2227363 w 9473470"/>
              <a:gd name="connsiteY4-2182" fmla="*/ 5964149 h 6890893"/>
              <a:gd name="connsiteX5-2183" fmla="*/ 1178148 w 9473470"/>
              <a:gd name="connsiteY5-2184" fmla="*/ 4560911 h 6890893"/>
              <a:gd name="connsiteX6-2185" fmla="*/ 202122 w 9473470"/>
              <a:gd name="connsiteY6-2186" fmla="*/ 3100848 h 6890893"/>
              <a:gd name="connsiteX7-2187" fmla="*/ 5373 w 9473470"/>
              <a:gd name="connsiteY7-2188" fmla="*/ 2152996 h 6890893"/>
              <a:gd name="connsiteX8-2189" fmla="*/ 426987 w 9473470"/>
              <a:gd name="connsiteY8-2190" fmla="*/ 963972 h 6890893"/>
              <a:gd name="connsiteX9-2191" fmla="*/ 861751 w 9473470"/>
              <a:gd name="connsiteY9-2192" fmla="*/ 2050 h 6890893"/>
              <a:gd name="connsiteX0-2193" fmla="*/ 861751 w 9473470"/>
              <a:gd name="connsiteY0-2194" fmla="*/ 2050 h 6890893"/>
              <a:gd name="connsiteX1-2195" fmla="*/ 9466866 w 9473470"/>
              <a:gd name="connsiteY1-2196" fmla="*/ 0 h 6890893"/>
              <a:gd name="connsiteX2-2197" fmla="*/ 9473470 w 9473470"/>
              <a:gd name="connsiteY2-2198" fmla="*/ 6890893 h 6890893"/>
              <a:gd name="connsiteX3-2199" fmla="*/ 2437377 w 9473470"/>
              <a:gd name="connsiteY3-2200" fmla="*/ 6885799 h 6890893"/>
              <a:gd name="connsiteX4-2201" fmla="*/ 2227363 w 9473470"/>
              <a:gd name="connsiteY4-2202" fmla="*/ 5964149 h 6890893"/>
              <a:gd name="connsiteX5-2203" fmla="*/ 1178148 w 9473470"/>
              <a:gd name="connsiteY5-2204" fmla="*/ 4560911 h 6890893"/>
              <a:gd name="connsiteX6-2205" fmla="*/ 202122 w 9473470"/>
              <a:gd name="connsiteY6-2206" fmla="*/ 3100848 h 6890893"/>
              <a:gd name="connsiteX7-2207" fmla="*/ 5373 w 9473470"/>
              <a:gd name="connsiteY7-2208" fmla="*/ 2152996 h 6890893"/>
              <a:gd name="connsiteX8-2209" fmla="*/ 336425 w 9473470"/>
              <a:gd name="connsiteY8-2210" fmla="*/ 904754 h 6890893"/>
              <a:gd name="connsiteX9-2211" fmla="*/ 861751 w 9473470"/>
              <a:gd name="connsiteY9-2212" fmla="*/ 2050 h 6890893"/>
              <a:gd name="connsiteX0-2213" fmla="*/ 870460 w 9482179"/>
              <a:gd name="connsiteY0-2214" fmla="*/ 2050 h 6890893"/>
              <a:gd name="connsiteX1-2215" fmla="*/ 9475575 w 9482179"/>
              <a:gd name="connsiteY1-2216" fmla="*/ 0 h 6890893"/>
              <a:gd name="connsiteX2-2217" fmla="*/ 9482179 w 9482179"/>
              <a:gd name="connsiteY2-2218" fmla="*/ 6890893 h 6890893"/>
              <a:gd name="connsiteX3-2219" fmla="*/ 2446086 w 9482179"/>
              <a:gd name="connsiteY3-2220" fmla="*/ 6885799 h 6890893"/>
              <a:gd name="connsiteX4-2221" fmla="*/ 2236072 w 9482179"/>
              <a:gd name="connsiteY4-2222" fmla="*/ 5964149 h 6890893"/>
              <a:gd name="connsiteX5-2223" fmla="*/ 1186857 w 9482179"/>
              <a:gd name="connsiteY5-2224" fmla="*/ 4560911 h 6890893"/>
              <a:gd name="connsiteX6-2225" fmla="*/ 210831 w 9482179"/>
              <a:gd name="connsiteY6-2226" fmla="*/ 3100848 h 6890893"/>
              <a:gd name="connsiteX7-2227" fmla="*/ 5026 w 9482179"/>
              <a:gd name="connsiteY7-2228" fmla="*/ 2083908 h 6890893"/>
              <a:gd name="connsiteX8-2229" fmla="*/ 345134 w 9482179"/>
              <a:gd name="connsiteY8-2230" fmla="*/ 904754 h 6890893"/>
              <a:gd name="connsiteX9-2231" fmla="*/ 870460 w 9482179"/>
              <a:gd name="connsiteY9-2232" fmla="*/ 2050 h 6890893"/>
              <a:gd name="connsiteX0-2233" fmla="*/ 870460 w 9482179"/>
              <a:gd name="connsiteY0-2234" fmla="*/ 2050 h 6890893"/>
              <a:gd name="connsiteX1-2235" fmla="*/ 9475575 w 9482179"/>
              <a:gd name="connsiteY1-2236" fmla="*/ 0 h 6890893"/>
              <a:gd name="connsiteX2-2237" fmla="*/ 9482179 w 9482179"/>
              <a:gd name="connsiteY2-2238" fmla="*/ 6890893 h 6890893"/>
              <a:gd name="connsiteX3-2239" fmla="*/ 2446086 w 9482179"/>
              <a:gd name="connsiteY3-2240" fmla="*/ 6885799 h 6890893"/>
              <a:gd name="connsiteX4-2241" fmla="*/ 2236072 w 9482179"/>
              <a:gd name="connsiteY4-2242" fmla="*/ 5964149 h 6890893"/>
              <a:gd name="connsiteX5-2243" fmla="*/ 1186857 w 9482179"/>
              <a:gd name="connsiteY5-2244" fmla="*/ 4560911 h 6890893"/>
              <a:gd name="connsiteX6-2245" fmla="*/ 210831 w 9482179"/>
              <a:gd name="connsiteY6-2246" fmla="*/ 3100848 h 6890893"/>
              <a:gd name="connsiteX7-2247" fmla="*/ 5026 w 9482179"/>
              <a:gd name="connsiteY7-2248" fmla="*/ 2083908 h 6890893"/>
              <a:gd name="connsiteX8-2249" fmla="*/ 345134 w 9482179"/>
              <a:gd name="connsiteY8-2250" fmla="*/ 904754 h 6890893"/>
              <a:gd name="connsiteX9-2251" fmla="*/ 870460 w 9482179"/>
              <a:gd name="connsiteY9-2252" fmla="*/ 2050 h 6890893"/>
              <a:gd name="connsiteX0-2253" fmla="*/ 1002185 w 9482179"/>
              <a:gd name="connsiteY0-2254" fmla="*/ 2050 h 6890893"/>
              <a:gd name="connsiteX1-2255" fmla="*/ 9475575 w 9482179"/>
              <a:gd name="connsiteY1-2256" fmla="*/ 0 h 6890893"/>
              <a:gd name="connsiteX2-2257" fmla="*/ 9482179 w 9482179"/>
              <a:gd name="connsiteY2-2258" fmla="*/ 6890893 h 6890893"/>
              <a:gd name="connsiteX3-2259" fmla="*/ 2446086 w 9482179"/>
              <a:gd name="connsiteY3-2260" fmla="*/ 6885799 h 6890893"/>
              <a:gd name="connsiteX4-2261" fmla="*/ 2236072 w 9482179"/>
              <a:gd name="connsiteY4-2262" fmla="*/ 5964149 h 6890893"/>
              <a:gd name="connsiteX5-2263" fmla="*/ 1186857 w 9482179"/>
              <a:gd name="connsiteY5-2264" fmla="*/ 4560911 h 6890893"/>
              <a:gd name="connsiteX6-2265" fmla="*/ 210831 w 9482179"/>
              <a:gd name="connsiteY6-2266" fmla="*/ 3100848 h 6890893"/>
              <a:gd name="connsiteX7-2267" fmla="*/ 5026 w 9482179"/>
              <a:gd name="connsiteY7-2268" fmla="*/ 2083908 h 6890893"/>
              <a:gd name="connsiteX8-2269" fmla="*/ 345134 w 9482179"/>
              <a:gd name="connsiteY8-2270" fmla="*/ 904754 h 6890893"/>
              <a:gd name="connsiteX9-2271" fmla="*/ 1002185 w 9482179"/>
              <a:gd name="connsiteY9-2272" fmla="*/ 2050 h 6890893"/>
              <a:gd name="connsiteX0-2273" fmla="*/ 1002185 w 9482179"/>
              <a:gd name="connsiteY0-2274" fmla="*/ 2050 h 6890893"/>
              <a:gd name="connsiteX1-2275" fmla="*/ 9475575 w 9482179"/>
              <a:gd name="connsiteY1-2276" fmla="*/ 0 h 6890893"/>
              <a:gd name="connsiteX2-2277" fmla="*/ 9482179 w 9482179"/>
              <a:gd name="connsiteY2-2278" fmla="*/ 6890893 h 6890893"/>
              <a:gd name="connsiteX3-2279" fmla="*/ 2446086 w 9482179"/>
              <a:gd name="connsiteY3-2280" fmla="*/ 6885799 h 6890893"/>
              <a:gd name="connsiteX4-2281" fmla="*/ 2236072 w 9482179"/>
              <a:gd name="connsiteY4-2282" fmla="*/ 5964149 h 6890893"/>
              <a:gd name="connsiteX5-2283" fmla="*/ 1186857 w 9482179"/>
              <a:gd name="connsiteY5-2284" fmla="*/ 4560911 h 6890893"/>
              <a:gd name="connsiteX6-2285" fmla="*/ 210831 w 9482179"/>
              <a:gd name="connsiteY6-2286" fmla="*/ 3100848 h 6890893"/>
              <a:gd name="connsiteX7-2287" fmla="*/ 5026 w 9482179"/>
              <a:gd name="connsiteY7-2288" fmla="*/ 2083908 h 6890893"/>
              <a:gd name="connsiteX8-2289" fmla="*/ 421974 w 9482179"/>
              <a:gd name="connsiteY8-2290" fmla="*/ 904754 h 6890893"/>
              <a:gd name="connsiteX9-2291" fmla="*/ 1002185 w 9482179"/>
              <a:gd name="connsiteY9-2292" fmla="*/ 2050 h 6890893"/>
              <a:gd name="connsiteX0-2293" fmla="*/ 840833 w 9320827"/>
              <a:gd name="connsiteY0-2294" fmla="*/ 2050 h 6890893"/>
              <a:gd name="connsiteX1-2295" fmla="*/ 9314223 w 9320827"/>
              <a:gd name="connsiteY1-2296" fmla="*/ 0 h 6890893"/>
              <a:gd name="connsiteX2-2297" fmla="*/ 9320827 w 9320827"/>
              <a:gd name="connsiteY2-2298" fmla="*/ 6890893 h 6890893"/>
              <a:gd name="connsiteX3-2299" fmla="*/ 2284734 w 9320827"/>
              <a:gd name="connsiteY3-2300" fmla="*/ 6885799 h 6890893"/>
              <a:gd name="connsiteX4-2301" fmla="*/ 2074720 w 9320827"/>
              <a:gd name="connsiteY4-2302" fmla="*/ 5964149 h 6890893"/>
              <a:gd name="connsiteX5-2303" fmla="*/ 1025505 w 9320827"/>
              <a:gd name="connsiteY5-2304" fmla="*/ 4560911 h 6890893"/>
              <a:gd name="connsiteX6-2305" fmla="*/ 49479 w 9320827"/>
              <a:gd name="connsiteY6-2306" fmla="*/ 3100848 h 6890893"/>
              <a:gd name="connsiteX7-2307" fmla="*/ 107125 w 9320827"/>
              <a:gd name="connsiteY7-2308" fmla="*/ 2048018 h 6890893"/>
              <a:gd name="connsiteX8-2309" fmla="*/ 260622 w 9320827"/>
              <a:gd name="connsiteY8-2310" fmla="*/ 904754 h 6890893"/>
              <a:gd name="connsiteX9-2311" fmla="*/ 840833 w 9320827"/>
              <a:gd name="connsiteY9-2312" fmla="*/ 2050 h 6890893"/>
              <a:gd name="connsiteX0-2313" fmla="*/ 840833 w 9320827"/>
              <a:gd name="connsiteY0-2314" fmla="*/ 2050 h 6890893"/>
              <a:gd name="connsiteX1-2315" fmla="*/ 9314223 w 9320827"/>
              <a:gd name="connsiteY1-2316" fmla="*/ 0 h 6890893"/>
              <a:gd name="connsiteX2-2317" fmla="*/ 9320827 w 9320827"/>
              <a:gd name="connsiteY2-2318" fmla="*/ 6890893 h 6890893"/>
              <a:gd name="connsiteX3-2319" fmla="*/ 2284734 w 9320827"/>
              <a:gd name="connsiteY3-2320" fmla="*/ 6885799 h 6890893"/>
              <a:gd name="connsiteX4-2321" fmla="*/ 2074720 w 9320827"/>
              <a:gd name="connsiteY4-2322" fmla="*/ 5964149 h 6890893"/>
              <a:gd name="connsiteX5-2323" fmla="*/ 1025505 w 9320827"/>
              <a:gd name="connsiteY5-2324" fmla="*/ 4560911 h 6890893"/>
              <a:gd name="connsiteX6-2325" fmla="*/ 49479 w 9320827"/>
              <a:gd name="connsiteY6-2326" fmla="*/ 3100848 h 6890893"/>
              <a:gd name="connsiteX7-2327" fmla="*/ 107125 w 9320827"/>
              <a:gd name="connsiteY7-2328" fmla="*/ 2048018 h 6890893"/>
              <a:gd name="connsiteX8-2329" fmla="*/ 524073 w 9320827"/>
              <a:gd name="connsiteY8-2330" fmla="*/ 1084203 h 6890893"/>
              <a:gd name="connsiteX9-2331" fmla="*/ 840833 w 9320827"/>
              <a:gd name="connsiteY9-2332" fmla="*/ 2050 h 6890893"/>
              <a:gd name="connsiteX0-2333" fmla="*/ 840833 w 9320827"/>
              <a:gd name="connsiteY0-2334" fmla="*/ 2050 h 6890893"/>
              <a:gd name="connsiteX1-2335" fmla="*/ 9314223 w 9320827"/>
              <a:gd name="connsiteY1-2336" fmla="*/ 0 h 6890893"/>
              <a:gd name="connsiteX2-2337" fmla="*/ 9320827 w 9320827"/>
              <a:gd name="connsiteY2-2338" fmla="*/ 6890893 h 6890893"/>
              <a:gd name="connsiteX3-2339" fmla="*/ 2284734 w 9320827"/>
              <a:gd name="connsiteY3-2340" fmla="*/ 6885799 h 6890893"/>
              <a:gd name="connsiteX4-2341" fmla="*/ 2074720 w 9320827"/>
              <a:gd name="connsiteY4-2342" fmla="*/ 5964149 h 6890893"/>
              <a:gd name="connsiteX5-2343" fmla="*/ 1025505 w 9320827"/>
              <a:gd name="connsiteY5-2344" fmla="*/ 4560911 h 6890893"/>
              <a:gd name="connsiteX6-2345" fmla="*/ 49479 w 9320827"/>
              <a:gd name="connsiteY6-2346" fmla="*/ 3100848 h 6890893"/>
              <a:gd name="connsiteX7-2347" fmla="*/ 107125 w 9320827"/>
              <a:gd name="connsiteY7-2348" fmla="*/ 2048018 h 6890893"/>
              <a:gd name="connsiteX8-2349" fmla="*/ 333894 w 9320827"/>
              <a:gd name="connsiteY8-2350" fmla="*/ 955896 h 6890893"/>
              <a:gd name="connsiteX9-2351" fmla="*/ 840833 w 9320827"/>
              <a:gd name="connsiteY9-2352" fmla="*/ 2050 h 6890893"/>
              <a:gd name="connsiteX0-2353" fmla="*/ 992686 w 9472680"/>
              <a:gd name="connsiteY0-2354" fmla="*/ 2050 h 6890893"/>
              <a:gd name="connsiteX1-2355" fmla="*/ 9466076 w 9472680"/>
              <a:gd name="connsiteY1-2356" fmla="*/ 0 h 6890893"/>
              <a:gd name="connsiteX2-2357" fmla="*/ 9472680 w 9472680"/>
              <a:gd name="connsiteY2-2358" fmla="*/ 6890893 h 6890893"/>
              <a:gd name="connsiteX3-2359" fmla="*/ 2436587 w 9472680"/>
              <a:gd name="connsiteY3-2360" fmla="*/ 6885799 h 6890893"/>
              <a:gd name="connsiteX4-2361" fmla="*/ 2226573 w 9472680"/>
              <a:gd name="connsiteY4-2362" fmla="*/ 5964149 h 6890893"/>
              <a:gd name="connsiteX5-2363" fmla="*/ 1177358 w 9472680"/>
              <a:gd name="connsiteY5-2364" fmla="*/ 4560911 h 6890893"/>
              <a:gd name="connsiteX6-2365" fmla="*/ 201332 w 9472680"/>
              <a:gd name="connsiteY6-2366" fmla="*/ 3100848 h 6890893"/>
              <a:gd name="connsiteX7-2367" fmla="*/ 5406 w 9472680"/>
              <a:gd name="connsiteY7-2368" fmla="*/ 2067758 h 6890893"/>
              <a:gd name="connsiteX8-2369" fmla="*/ 485747 w 9472680"/>
              <a:gd name="connsiteY8-2370" fmla="*/ 955896 h 6890893"/>
              <a:gd name="connsiteX9-2371" fmla="*/ 992686 w 9472680"/>
              <a:gd name="connsiteY9-2372" fmla="*/ 2050 h 6890893"/>
              <a:gd name="connsiteX0-2373" fmla="*/ 994692 w 9474686"/>
              <a:gd name="connsiteY0-2374" fmla="*/ 2050 h 6890893"/>
              <a:gd name="connsiteX1-2375" fmla="*/ 9468082 w 9474686"/>
              <a:gd name="connsiteY1-2376" fmla="*/ 0 h 6890893"/>
              <a:gd name="connsiteX2-2377" fmla="*/ 9474686 w 9474686"/>
              <a:gd name="connsiteY2-2378" fmla="*/ 6890893 h 6890893"/>
              <a:gd name="connsiteX3-2379" fmla="*/ 2438593 w 9474686"/>
              <a:gd name="connsiteY3-2380" fmla="*/ 6885799 h 6890893"/>
              <a:gd name="connsiteX4-2381" fmla="*/ 2228579 w 9474686"/>
              <a:gd name="connsiteY4-2382" fmla="*/ 5964149 h 6890893"/>
              <a:gd name="connsiteX5-2383" fmla="*/ 1179364 w 9474686"/>
              <a:gd name="connsiteY5-2384" fmla="*/ 4560911 h 6890893"/>
              <a:gd name="connsiteX6-2385" fmla="*/ 167113 w 9474686"/>
              <a:gd name="connsiteY6-2386" fmla="*/ 3002151 h 6890893"/>
              <a:gd name="connsiteX7-2387" fmla="*/ 7412 w 9474686"/>
              <a:gd name="connsiteY7-2388" fmla="*/ 2067758 h 6890893"/>
              <a:gd name="connsiteX8-2389" fmla="*/ 487753 w 9474686"/>
              <a:gd name="connsiteY8-2390" fmla="*/ 955896 h 6890893"/>
              <a:gd name="connsiteX9-2391" fmla="*/ 994692 w 9474686"/>
              <a:gd name="connsiteY9-2392" fmla="*/ 2050 h 6890893"/>
              <a:gd name="connsiteX0-2393" fmla="*/ 998059 w 9478053"/>
              <a:gd name="connsiteY0-2394" fmla="*/ 2050 h 6890893"/>
              <a:gd name="connsiteX1-2395" fmla="*/ 9471449 w 9478053"/>
              <a:gd name="connsiteY1-2396" fmla="*/ 0 h 6890893"/>
              <a:gd name="connsiteX2-2397" fmla="*/ 9478053 w 9478053"/>
              <a:gd name="connsiteY2-2398" fmla="*/ 6890893 h 6890893"/>
              <a:gd name="connsiteX3-2399" fmla="*/ 2441960 w 9478053"/>
              <a:gd name="connsiteY3-2400" fmla="*/ 6885799 h 6890893"/>
              <a:gd name="connsiteX4-2401" fmla="*/ 2231946 w 9478053"/>
              <a:gd name="connsiteY4-2402" fmla="*/ 5964149 h 6890893"/>
              <a:gd name="connsiteX5-2403" fmla="*/ 1182731 w 9478053"/>
              <a:gd name="connsiteY5-2404" fmla="*/ 4560911 h 6890893"/>
              <a:gd name="connsiteX6-2405" fmla="*/ 170480 w 9478053"/>
              <a:gd name="connsiteY6-2406" fmla="*/ 3002151 h 6890893"/>
              <a:gd name="connsiteX7-2407" fmla="*/ 10779 w 9478053"/>
              <a:gd name="connsiteY7-2408" fmla="*/ 2067758 h 6890893"/>
              <a:gd name="connsiteX8-2409" fmla="*/ 491120 w 9478053"/>
              <a:gd name="connsiteY8-2410" fmla="*/ 955896 h 6890893"/>
              <a:gd name="connsiteX9-2411" fmla="*/ 998059 w 9478053"/>
              <a:gd name="connsiteY9-2412" fmla="*/ 2050 h 6890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9478053" h="6890893">
                <a:moveTo>
                  <a:pt x="998059" y="2050"/>
                </a:moveTo>
                <a:lnTo>
                  <a:pt x="9471449" y="0"/>
                </a:lnTo>
                <a:cubicBezTo>
                  <a:pt x="9472393" y="2288708"/>
                  <a:pt x="9473335" y="4605253"/>
                  <a:pt x="9478053" y="6890893"/>
                </a:cubicBezTo>
                <a:lnTo>
                  <a:pt x="2441960" y="6885799"/>
                </a:lnTo>
                <a:cubicBezTo>
                  <a:pt x="2421626" y="6568299"/>
                  <a:pt x="2345707" y="6242756"/>
                  <a:pt x="2231946" y="5964149"/>
                </a:cubicBezTo>
                <a:cubicBezTo>
                  <a:pt x="1941210" y="5444361"/>
                  <a:pt x="1538096" y="5017448"/>
                  <a:pt x="1182731" y="4560911"/>
                </a:cubicBezTo>
                <a:cubicBezTo>
                  <a:pt x="834887" y="4088806"/>
                  <a:pt x="421559" y="3489338"/>
                  <a:pt x="170480" y="3002151"/>
                </a:cubicBezTo>
                <a:cubicBezTo>
                  <a:pt x="6973" y="2774074"/>
                  <a:pt x="-19183" y="2285343"/>
                  <a:pt x="10779" y="2067758"/>
                </a:cubicBezTo>
                <a:cubicBezTo>
                  <a:pt x="28247" y="1781206"/>
                  <a:pt x="341365" y="1192649"/>
                  <a:pt x="491120" y="955896"/>
                </a:cubicBezTo>
                <a:cubicBezTo>
                  <a:pt x="702904" y="529720"/>
                  <a:pt x="843555" y="260262"/>
                  <a:pt x="998059" y="2050"/>
                </a:cubicBezTo>
                <a:close/>
              </a:path>
            </a:pathLst>
          </a:custGeom>
          <a:solidFill>
            <a:srgbClr val="15B6B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0" name="矩形: 圆角 9"/>
          <p:cNvSpPr/>
          <p:nvPr userDrawn="1"/>
        </p:nvSpPr>
        <p:spPr>
          <a:xfrm>
            <a:off x="6096000" y="414692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6269786" y="278637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谢谢大家！</a:t>
            </a:r>
            <a:endParaRPr lang="zh-CN" altLang="en-US" sz="72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54089" y="-4762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412" y="1394860"/>
            <a:ext cx="4368942" cy="4368942"/>
          </a:xfrm>
          <a:prstGeom prst="rect">
            <a:avLst/>
          </a:prstGeom>
        </p:spPr>
      </p:pic>
      <p:sp>
        <p:nvSpPr>
          <p:cNvPr id="10" name="矩形: 圆角 9"/>
          <p:cNvSpPr/>
          <p:nvPr userDrawn="1"/>
        </p:nvSpPr>
        <p:spPr>
          <a:xfrm>
            <a:off x="6096000" y="414692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 userDrawn="1"/>
        </p:nvSpPr>
        <p:spPr>
          <a:xfrm>
            <a:off x="8987144" y="4146922"/>
            <a:ext cx="1884020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pic>
        <p:nvPicPr>
          <p:cNvPr id="13" name="5ce5e3b07865d">
            <a:hlinkClick r:id="" action="ppaction://media"/>
          </p:cNvPr>
          <p:cNvPicPr>
            <a:picLocks noChangeAspect="1"/>
          </p:cNvPicPr>
          <p:nvPr userDrawn="1"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223398" y="2744910"/>
            <a:ext cx="609600" cy="609600"/>
          </a:xfrm>
          <a:prstGeom prst="rect">
            <a:avLst/>
          </a:prstGeom>
        </p:spPr>
      </p:pic>
      <p:sp>
        <p:nvSpPr>
          <p:cNvPr id="14" name="标题 13"/>
          <p:cNvSpPr>
            <a:spLocks noGrp="1"/>
          </p:cNvSpPr>
          <p:nvPr>
            <p:ph type="title" hasCustomPrompt="1"/>
          </p:nvPr>
        </p:nvSpPr>
        <p:spPr>
          <a:xfrm>
            <a:off x="4620861" y="2978736"/>
            <a:ext cx="6312734" cy="751548"/>
          </a:xfrm>
          <a:prstGeom prst="rect">
            <a:avLst/>
          </a:prstGeom>
        </p:spPr>
        <p:txBody>
          <a:bodyPr anchor="ctr"/>
          <a:lstStyle>
            <a:lvl1pPr algn="r"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9042243" y="4104755"/>
            <a:ext cx="1839352" cy="3993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主讲人：</a:t>
            </a:r>
            <a:r>
              <a:rPr lang="en-US" altLang="zh-CN" dirty="0"/>
              <a:t>XX</a:t>
            </a:r>
            <a:r>
              <a:rPr lang="zh-CN" altLang="en-US" dirty="0"/>
              <a:t>老师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4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bldLvl="0" animBg="1"/>
      <p:bldP spid="4" grpId="0" bldLvl="0" animBg="1"/>
      <p:bldP spid="10" grpId="0" bldLvl="0" animBg="1"/>
      <p:bldP spid="11" grpId="0" bldLvl="0" animBg="1"/>
      <p:bldP spid="14" grpId="0"/>
      <p:bldP spid="16" grpId="0">
        <p:tmplLst>
          <p:tmpl lvl="0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6034" y="-15375"/>
            <a:ext cx="12175966" cy="6858000"/>
          </a:xfrm>
          <a:prstGeom prst="rect">
            <a:avLst/>
          </a:prstGeom>
          <a:solidFill>
            <a:srgbClr val="15B6B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3464520" y="-26633"/>
            <a:ext cx="8741539" cy="6880517"/>
          </a:xfrm>
          <a:custGeom>
            <a:avLst/>
            <a:gdLst>
              <a:gd name="connsiteX0" fmla="*/ 1270000 w 7505700"/>
              <a:gd name="connsiteY0" fmla="*/ 0 h 6845300"/>
              <a:gd name="connsiteX1" fmla="*/ 7505700 w 7505700"/>
              <a:gd name="connsiteY1" fmla="*/ 0 h 6845300"/>
              <a:gd name="connsiteX2" fmla="*/ 7505700 w 7505700"/>
              <a:gd name="connsiteY2" fmla="*/ 6845300 h 6845300"/>
              <a:gd name="connsiteX3" fmla="*/ 2057400 w 7505700"/>
              <a:gd name="connsiteY3" fmla="*/ 6845300 h 6845300"/>
              <a:gd name="connsiteX4" fmla="*/ 2108200 w 7505700"/>
              <a:gd name="connsiteY4" fmla="*/ 5892800 h 6845300"/>
              <a:gd name="connsiteX5" fmla="*/ 1219200 w 7505700"/>
              <a:gd name="connsiteY5" fmla="*/ 4406900 h 6845300"/>
              <a:gd name="connsiteX6" fmla="*/ 114300 w 7505700"/>
              <a:gd name="connsiteY6" fmla="*/ 3098800 h 6845300"/>
              <a:gd name="connsiteX7" fmla="*/ 0 w 7505700"/>
              <a:gd name="connsiteY7" fmla="*/ 2463800 h 6845300"/>
              <a:gd name="connsiteX8" fmla="*/ 292100 w 7505700"/>
              <a:gd name="connsiteY8" fmla="*/ 1701800 h 6845300"/>
              <a:gd name="connsiteX9" fmla="*/ 901700 w 7505700"/>
              <a:gd name="connsiteY9" fmla="*/ 762000 h 6845300"/>
              <a:gd name="connsiteX10" fmla="*/ 1270000 w 7505700"/>
              <a:gd name="connsiteY10" fmla="*/ 0 h 6845300"/>
              <a:gd name="connsiteX0-1" fmla="*/ 1270000 w 7505700"/>
              <a:gd name="connsiteY0-2" fmla="*/ 0 h 6845300"/>
              <a:gd name="connsiteX1-3" fmla="*/ 7505700 w 7505700"/>
              <a:gd name="connsiteY1-4" fmla="*/ 0 h 6845300"/>
              <a:gd name="connsiteX2-5" fmla="*/ 7505700 w 7505700"/>
              <a:gd name="connsiteY2-6" fmla="*/ 6845300 h 6845300"/>
              <a:gd name="connsiteX3-7" fmla="*/ 2057400 w 7505700"/>
              <a:gd name="connsiteY3-8" fmla="*/ 6845300 h 6845300"/>
              <a:gd name="connsiteX4-9" fmla="*/ 2108200 w 7505700"/>
              <a:gd name="connsiteY4-10" fmla="*/ 5892800 h 6845300"/>
              <a:gd name="connsiteX5-11" fmla="*/ 1219200 w 7505700"/>
              <a:gd name="connsiteY5-12" fmla="*/ 4406900 h 6845300"/>
              <a:gd name="connsiteX6-13" fmla="*/ 114300 w 7505700"/>
              <a:gd name="connsiteY6-14" fmla="*/ 3098800 h 6845300"/>
              <a:gd name="connsiteX7-15" fmla="*/ 0 w 7505700"/>
              <a:gd name="connsiteY7-16" fmla="*/ 2463800 h 6845300"/>
              <a:gd name="connsiteX8-17" fmla="*/ 363122 w 7505700"/>
              <a:gd name="connsiteY8-18" fmla="*/ 1692922 h 6845300"/>
              <a:gd name="connsiteX9-19" fmla="*/ 901700 w 7505700"/>
              <a:gd name="connsiteY9-20" fmla="*/ 762000 h 6845300"/>
              <a:gd name="connsiteX10-21" fmla="*/ 1270000 w 7505700"/>
              <a:gd name="connsiteY10-22" fmla="*/ 0 h 6845300"/>
              <a:gd name="connsiteX0-23" fmla="*/ 1270000 w 7505700"/>
              <a:gd name="connsiteY0-24" fmla="*/ 0 h 6845300"/>
              <a:gd name="connsiteX1-25" fmla="*/ 7505700 w 7505700"/>
              <a:gd name="connsiteY1-26" fmla="*/ 0 h 6845300"/>
              <a:gd name="connsiteX2-27" fmla="*/ 7505700 w 7505700"/>
              <a:gd name="connsiteY2-28" fmla="*/ 6845300 h 6845300"/>
              <a:gd name="connsiteX3-29" fmla="*/ 2057400 w 7505700"/>
              <a:gd name="connsiteY3-30" fmla="*/ 6845300 h 6845300"/>
              <a:gd name="connsiteX4-31" fmla="*/ 2108200 w 7505700"/>
              <a:gd name="connsiteY4-32" fmla="*/ 5892800 h 6845300"/>
              <a:gd name="connsiteX5-33" fmla="*/ 1219200 w 7505700"/>
              <a:gd name="connsiteY5-34" fmla="*/ 4406900 h 6845300"/>
              <a:gd name="connsiteX6-35" fmla="*/ 114300 w 7505700"/>
              <a:gd name="connsiteY6-36" fmla="*/ 3098800 h 6845300"/>
              <a:gd name="connsiteX7-37" fmla="*/ 0 w 7505700"/>
              <a:gd name="connsiteY7-38" fmla="*/ 2463800 h 6845300"/>
              <a:gd name="connsiteX8-39" fmla="*/ 363122 w 7505700"/>
              <a:gd name="connsiteY8-40" fmla="*/ 1692922 h 6845300"/>
              <a:gd name="connsiteX9-41" fmla="*/ 946088 w 7505700"/>
              <a:gd name="connsiteY9-42" fmla="*/ 779756 h 6845300"/>
              <a:gd name="connsiteX10-43" fmla="*/ 1270000 w 7505700"/>
              <a:gd name="connsiteY10-44" fmla="*/ 0 h 6845300"/>
              <a:gd name="connsiteX0-45" fmla="*/ 1198978 w 7434678"/>
              <a:gd name="connsiteY0-46" fmla="*/ 0 h 6845300"/>
              <a:gd name="connsiteX1-47" fmla="*/ 7434678 w 7434678"/>
              <a:gd name="connsiteY1-48" fmla="*/ 0 h 6845300"/>
              <a:gd name="connsiteX2-49" fmla="*/ 7434678 w 7434678"/>
              <a:gd name="connsiteY2-50" fmla="*/ 6845300 h 6845300"/>
              <a:gd name="connsiteX3-51" fmla="*/ 1986378 w 7434678"/>
              <a:gd name="connsiteY3-52" fmla="*/ 6845300 h 6845300"/>
              <a:gd name="connsiteX4-53" fmla="*/ 2037178 w 7434678"/>
              <a:gd name="connsiteY4-54" fmla="*/ 5892800 h 6845300"/>
              <a:gd name="connsiteX5-55" fmla="*/ 1148178 w 7434678"/>
              <a:gd name="connsiteY5-56" fmla="*/ 4406900 h 6845300"/>
              <a:gd name="connsiteX6-57" fmla="*/ 43278 w 7434678"/>
              <a:gd name="connsiteY6-58" fmla="*/ 3098800 h 6845300"/>
              <a:gd name="connsiteX7-59" fmla="*/ 0 w 7434678"/>
              <a:gd name="connsiteY7-60" fmla="*/ 2446045 h 6845300"/>
              <a:gd name="connsiteX8-61" fmla="*/ 292100 w 7434678"/>
              <a:gd name="connsiteY8-62" fmla="*/ 1692922 h 6845300"/>
              <a:gd name="connsiteX9-63" fmla="*/ 875066 w 7434678"/>
              <a:gd name="connsiteY9-64" fmla="*/ 779756 h 6845300"/>
              <a:gd name="connsiteX10-65" fmla="*/ 1198978 w 7434678"/>
              <a:gd name="connsiteY10-66" fmla="*/ 0 h 6845300"/>
              <a:gd name="connsiteX0-67" fmla="*/ 1198978 w 7434678"/>
              <a:gd name="connsiteY0-68" fmla="*/ 0 h 6845300"/>
              <a:gd name="connsiteX1-69" fmla="*/ 7434678 w 7434678"/>
              <a:gd name="connsiteY1-70" fmla="*/ 0 h 6845300"/>
              <a:gd name="connsiteX2-71" fmla="*/ 7434678 w 7434678"/>
              <a:gd name="connsiteY2-72" fmla="*/ 6845300 h 6845300"/>
              <a:gd name="connsiteX3-73" fmla="*/ 1986378 w 7434678"/>
              <a:gd name="connsiteY3-74" fmla="*/ 6845300 h 6845300"/>
              <a:gd name="connsiteX4-75" fmla="*/ 2037178 w 7434678"/>
              <a:gd name="connsiteY4-76" fmla="*/ 5892800 h 6845300"/>
              <a:gd name="connsiteX5-77" fmla="*/ 1148178 w 7434678"/>
              <a:gd name="connsiteY5-78" fmla="*/ 4406900 h 6845300"/>
              <a:gd name="connsiteX6-79" fmla="*/ 43278 w 7434678"/>
              <a:gd name="connsiteY6-80" fmla="*/ 3098800 h 6845300"/>
              <a:gd name="connsiteX7-81" fmla="*/ 0 w 7434678"/>
              <a:gd name="connsiteY7-82" fmla="*/ 2446045 h 6845300"/>
              <a:gd name="connsiteX8-83" fmla="*/ 292100 w 7434678"/>
              <a:gd name="connsiteY8-84" fmla="*/ 1692922 h 6845300"/>
              <a:gd name="connsiteX9-85" fmla="*/ 875066 w 7434678"/>
              <a:gd name="connsiteY9-86" fmla="*/ 779756 h 6845300"/>
              <a:gd name="connsiteX10-87" fmla="*/ 1198978 w 7434678"/>
              <a:gd name="connsiteY10-88" fmla="*/ 0 h 6845300"/>
              <a:gd name="connsiteX0-89" fmla="*/ 1207367 w 7443067"/>
              <a:gd name="connsiteY0-90" fmla="*/ 0 h 6845300"/>
              <a:gd name="connsiteX1-91" fmla="*/ 7443067 w 7443067"/>
              <a:gd name="connsiteY1-92" fmla="*/ 0 h 6845300"/>
              <a:gd name="connsiteX2-93" fmla="*/ 7443067 w 7443067"/>
              <a:gd name="connsiteY2-94" fmla="*/ 6845300 h 6845300"/>
              <a:gd name="connsiteX3-95" fmla="*/ 1994767 w 7443067"/>
              <a:gd name="connsiteY3-96" fmla="*/ 6845300 h 6845300"/>
              <a:gd name="connsiteX4-97" fmla="*/ 2045567 w 7443067"/>
              <a:gd name="connsiteY4-98" fmla="*/ 5892800 h 6845300"/>
              <a:gd name="connsiteX5-99" fmla="*/ 1156567 w 7443067"/>
              <a:gd name="connsiteY5-100" fmla="*/ 4406900 h 6845300"/>
              <a:gd name="connsiteX6-101" fmla="*/ 51667 w 7443067"/>
              <a:gd name="connsiteY6-102" fmla="*/ 3098800 h 6845300"/>
              <a:gd name="connsiteX7-103" fmla="*/ 8389 w 7443067"/>
              <a:gd name="connsiteY7-104" fmla="*/ 2446045 h 6845300"/>
              <a:gd name="connsiteX8-105" fmla="*/ 300489 w 7443067"/>
              <a:gd name="connsiteY8-106" fmla="*/ 1692922 h 6845300"/>
              <a:gd name="connsiteX9-107" fmla="*/ 883455 w 7443067"/>
              <a:gd name="connsiteY9-108" fmla="*/ 779756 h 6845300"/>
              <a:gd name="connsiteX10-109" fmla="*/ 1207367 w 7443067"/>
              <a:gd name="connsiteY10-110" fmla="*/ 0 h 6845300"/>
              <a:gd name="connsiteX0-111" fmla="*/ 1227402 w 7463102"/>
              <a:gd name="connsiteY0-112" fmla="*/ 0 h 6845300"/>
              <a:gd name="connsiteX1-113" fmla="*/ 7463102 w 7463102"/>
              <a:gd name="connsiteY1-114" fmla="*/ 0 h 6845300"/>
              <a:gd name="connsiteX2-115" fmla="*/ 7463102 w 7463102"/>
              <a:gd name="connsiteY2-116" fmla="*/ 6845300 h 6845300"/>
              <a:gd name="connsiteX3-117" fmla="*/ 2014802 w 7463102"/>
              <a:gd name="connsiteY3-118" fmla="*/ 6845300 h 6845300"/>
              <a:gd name="connsiteX4-119" fmla="*/ 2065602 w 7463102"/>
              <a:gd name="connsiteY4-120" fmla="*/ 5892800 h 6845300"/>
              <a:gd name="connsiteX5-121" fmla="*/ 1176602 w 7463102"/>
              <a:gd name="connsiteY5-122" fmla="*/ 4406900 h 6845300"/>
              <a:gd name="connsiteX6-123" fmla="*/ 71702 w 7463102"/>
              <a:gd name="connsiteY6-124" fmla="*/ 3098800 h 6845300"/>
              <a:gd name="connsiteX7-125" fmla="*/ 28424 w 7463102"/>
              <a:gd name="connsiteY7-126" fmla="*/ 2446045 h 6845300"/>
              <a:gd name="connsiteX8-127" fmla="*/ 320524 w 7463102"/>
              <a:gd name="connsiteY8-128" fmla="*/ 1692922 h 6845300"/>
              <a:gd name="connsiteX9-129" fmla="*/ 903490 w 7463102"/>
              <a:gd name="connsiteY9-130" fmla="*/ 779756 h 6845300"/>
              <a:gd name="connsiteX10-131" fmla="*/ 1227402 w 7463102"/>
              <a:gd name="connsiteY10-132" fmla="*/ 0 h 6845300"/>
              <a:gd name="connsiteX0-133" fmla="*/ 1227402 w 7463102"/>
              <a:gd name="connsiteY0-134" fmla="*/ 0 h 6845300"/>
              <a:gd name="connsiteX1-135" fmla="*/ 7463102 w 7463102"/>
              <a:gd name="connsiteY1-136" fmla="*/ 0 h 6845300"/>
              <a:gd name="connsiteX2-137" fmla="*/ 7463102 w 7463102"/>
              <a:gd name="connsiteY2-138" fmla="*/ 6845300 h 6845300"/>
              <a:gd name="connsiteX3-139" fmla="*/ 2014802 w 7463102"/>
              <a:gd name="connsiteY3-140" fmla="*/ 6845300 h 6845300"/>
              <a:gd name="connsiteX4-141" fmla="*/ 2065602 w 7463102"/>
              <a:gd name="connsiteY4-142" fmla="*/ 5892800 h 6845300"/>
              <a:gd name="connsiteX5-143" fmla="*/ 1176602 w 7463102"/>
              <a:gd name="connsiteY5-144" fmla="*/ 4406900 h 6845300"/>
              <a:gd name="connsiteX6-145" fmla="*/ 71702 w 7463102"/>
              <a:gd name="connsiteY6-146" fmla="*/ 3098800 h 6845300"/>
              <a:gd name="connsiteX7-147" fmla="*/ 28424 w 7463102"/>
              <a:gd name="connsiteY7-148" fmla="*/ 2446045 h 6845300"/>
              <a:gd name="connsiteX8-149" fmla="*/ 320524 w 7463102"/>
              <a:gd name="connsiteY8-150" fmla="*/ 1692922 h 6845300"/>
              <a:gd name="connsiteX9-151" fmla="*/ 903490 w 7463102"/>
              <a:gd name="connsiteY9-152" fmla="*/ 779756 h 6845300"/>
              <a:gd name="connsiteX10-153" fmla="*/ 1227402 w 7463102"/>
              <a:gd name="connsiteY10-154" fmla="*/ 0 h 6845300"/>
              <a:gd name="connsiteX0-155" fmla="*/ 1227402 w 7463102"/>
              <a:gd name="connsiteY0-156" fmla="*/ 0 h 6845300"/>
              <a:gd name="connsiteX1-157" fmla="*/ 7463102 w 7463102"/>
              <a:gd name="connsiteY1-158" fmla="*/ 0 h 6845300"/>
              <a:gd name="connsiteX2-159" fmla="*/ 7463102 w 7463102"/>
              <a:gd name="connsiteY2-160" fmla="*/ 6845300 h 6845300"/>
              <a:gd name="connsiteX3-161" fmla="*/ 2014802 w 7463102"/>
              <a:gd name="connsiteY3-162" fmla="*/ 6845300 h 6845300"/>
              <a:gd name="connsiteX4-163" fmla="*/ 2065602 w 7463102"/>
              <a:gd name="connsiteY4-164" fmla="*/ 5892800 h 6845300"/>
              <a:gd name="connsiteX5-165" fmla="*/ 1176602 w 7463102"/>
              <a:gd name="connsiteY5-166" fmla="*/ 4406900 h 6845300"/>
              <a:gd name="connsiteX6-167" fmla="*/ 71702 w 7463102"/>
              <a:gd name="connsiteY6-168" fmla="*/ 3098800 h 6845300"/>
              <a:gd name="connsiteX7-169" fmla="*/ 28424 w 7463102"/>
              <a:gd name="connsiteY7-170" fmla="*/ 2446045 h 6845300"/>
              <a:gd name="connsiteX8-171" fmla="*/ 320524 w 7463102"/>
              <a:gd name="connsiteY8-172" fmla="*/ 1692922 h 6845300"/>
              <a:gd name="connsiteX9-173" fmla="*/ 903490 w 7463102"/>
              <a:gd name="connsiteY9-174" fmla="*/ 779756 h 6845300"/>
              <a:gd name="connsiteX10-175" fmla="*/ 1227402 w 7463102"/>
              <a:gd name="connsiteY10-176" fmla="*/ 0 h 6845300"/>
              <a:gd name="connsiteX0-177" fmla="*/ 1227402 w 7463102"/>
              <a:gd name="connsiteY0-178" fmla="*/ 0 h 6845300"/>
              <a:gd name="connsiteX1-179" fmla="*/ 7463102 w 7463102"/>
              <a:gd name="connsiteY1-180" fmla="*/ 0 h 6845300"/>
              <a:gd name="connsiteX2-181" fmla="*/ 7463102 w 7463102"/>
              <a:gd name="connsiteY2-182" fmla="*/ 6845300 h 6845300"/>
              <a:gd name="connsiteX3-183" fmla="*/ 2014802 w 7463102"/>
              <a:gd name="connsiteY3-184" fmla="*/ 6845300 h 6845300"/>
              <a:gd name="connsiteX4-185" fmla="*/ 2038969 w 7463102"/>
              <a:gd name="connsiteY4-186" fmla="*/ 5892800 h 6845300"/>
              <a:gd name="connsiteX5-187" fmla="*/ 1176602 w 7463102"/>
              <a:gd name="connsiteY5-188" fmla="*/ 4406900 h 6845300"/>
              <a:gd name="connsiteX6-189" fmla="*/ 71702 w 7463102"/>
              <a:gd name="connsiteY6-190" fmla="*/ 3098800 h 6845300"/>
              <a:gd name="connsiteX7-191" fmla="*/ 28424 w 7463102"/>
              <a:gd name="connsiteY7-192" fmla="*/ 2446045 h 6845300"/>
              <a:gd name="connsiteX8-193" fmla="*/ 320524 w 7463102"/>
              <a:gd name="connsiteY8-194" fmla="*/ 1692922 h 6845300"/>
              <a:gd name="connsiteX9-195" fmla="*/ 903490 w 7463102"/>
              <a:gd name="connsiteY9-196" fmla="*/ 779756 h 6845300"/>
              <a:gd name="connsiteX10-197" fmla="*/ 1227402 w 7463102"/>
              <a:gd name="connsiteY10-198" fmla="*/ 0 h 6845300"/>
              <a:gd name="connsiteX0-199" fmla="*/ 1227402 w 7463102"/>
              <a:gd name="connsiteY0-200" fmla="*/ 0 h 6845300"/>
              <a:gd name="connsiteX1-201" fmla="*/ 7463102 w 7463102"/>
              <a:gd name="connsiteY1-202" fmla="*/ 0 h 6845300"/>
              <a:gd name="connsiteX2-203" fmla="*/ 7463102 w 7463102"/>
              <a:gd name="connsiteY2-204" fmla="*/ 6845300 h 6845300"/>
              <a:gd name="connsiteX3-205" fmla="*/ 2014802 w 7463102"/>
              <a:gd name="connsiteY3-206" fmla="*/ 6845300 h 6845300"/>
              <a:gd name="connsiteX4-207" fmla="*/ 2038969 w 7463102"/>
              <a:gd name="connsiteY4-208" fmla="*/ 5892800 h 6845300"/>
              <a:gd name="connsiteX5-209" fmla="*/ 1176602 w 7463102"/>
              <a:gd name="connsiteY5-210" fmla="*/ 4406900 h 6845300"/>
              <a:gd name="connsiteX6-211" fmla="*/ 71702 w 7463102"/>
              <a:gd name="connsiteY6-212" fmla="*/ 3098800 h 6845300"/>
              <a:gd name="connsiteX7-213" fmla="*/ 28424 w 7463102"/>
              <a:gd name="connsiteY7-214" fmla="*/ 2446045 h 6845300"/>
              <a:gd name="connsiteX8-215" fmla="*/ 320524 w 7463102"/>
              <a:gd name="connsiteY8-216" fmla="*/ 1692922 h 6845300"/>
              <a:gd name="connsiteX9-217" fmla="*/ 903490 w 7463102"/>
              <a:gd name="connsiteY9-218" fmla="*/ 779756 h 6845300"/>
              <a:gd name="connsiteX10-219" fmla="*/ 1227402 w 7463102"/>
              <a:gd name="connsiteY10-220" fmla="*/ 0 h 6845300"/>
              <a:gd name="connsiteX0-221" fmla="*/ 1227402 w 7463102"/>
              <a:gd name="connsiteY0-222" fmla="*/ 0 h 6845300"/>
              <a:gd name="connsiteX1-223" fmla="*/ 7463102 w 7463102"/>
              <a:gd name="connsiteY1-224" fmla="*/ 0 h 6845300"/>
              <a:gd name="connsiteX2-225" fmla="*/ 7463102 w 7463102"/>
              <a:gd name="connsiteY2-226" fmla="*/ 6845300 h 6845300"/>
              <a:gd name="connsiteX3-227" fmla="*/ 2014802 w 7463102"/>
              <a:gd name="connsiteY3-228" fmla="*/ 6845300 h 6845300"/>
              <a:gd name="connsiteX4-229" fmla="*/ 2038969 w 7463102"/>
              <a:gd name="connsiteY4-230" fmla="*/ 5892800 h 6845300"/>
              <a:gd name="connsiteX5-231" fmla="*/ 1176602 w 7463102"/>
              <a:gd name="connsiteY5-232" fmla="*/ 4406900 h 6845300"/>
              <a:gd name="connsiteX6-233" fmla="*/ 71702 w 7463102"/>
              <a:gd name="connsiteY6-234" fmla="*/ 3098800 h 6845300"/>
              <a:gd name="connsiteX7-235" fmla="*/ 28424 w 7463102"/>
              <a:gd name="connsiteY7-236" fmla="*/ 2446045 h 6845300"/>
              <a:gd name="connsiteX8-237" fmla="*/ 320524 w 7463102"/>
              <a:gd name="connsiteY8-238" fmla="*/ 1692922 h 6845300"/>
              <a:gd name="connsiteX9-239" fmla="*/ 903490 w 7463102"/>
              <a:gd name="connsiteY9-240" fmla="*/ 779756 h 6845300"/>
              <a:gd name="connsiteX10-241" fmla="*/ 1227402 w 7463102"/>
              <a:gd name="connsiteY10-242" fmla="*/ 0 h 6845300"/>
              <a:gd name="connsiteX0-243" fmla="*/ 1227402 w 7463102"/>
              <a:gd name="connsiteY0-244" fmla="*/ 0 h 6845300"/>
              <a:gd name="connsiteX1-245" fmla="*/ 7463102 w 7463102"/>
              <a:gd name="connsiteY1-246" fmla="*/ 0 h 6845300"/>
              <a:gd name="connsiteX2-247" fmla="*/ 7463102 w 7463102"/>
              <a:gd name="connsiteY2-248" fmla="*/ 6845300 h 6845300"/>
              <a:gd name="connsiteX3-249" fmla="*/ 2014802 w 7463102"/>
              <a:gd name="connsiteY3-250" fmla="*/ 6845300 h 6845300"/>
              <a:gd name="connsiteX4-251" fmla="*/ 2038969 w 7463102"/>
              <a:gd name="connsiteY4-252" fmla="*/ 5892800 h 6845300"/>
              <a:gd name="connsiteX5-253" fmla="*/ 1176602 w 7463102"/>
              <a:gd name="connsiteY5-254" fmla="*/ 4406900 h 6845300"/>
              <a:gd name="connsiteX6-255" fmla="*/ 71702 w 7463102"/>
              <a:gd name="connsiteY6-256" fmla="*/ 3098800 h 6845300"/>
              <a:gd name="connsiteX7-257" fmla="*/ 28424 w 7463102"/>
              <a:gd name="connsiteY7-258" fmla="*/ 2446045 h 6845300"/>
              <a:gd name="connsiteX8-259" fmla="*/ 320524 w 7463102"/>
              <a:gd name="connsiteY8-260" fmla="*/ 1692922 h 6845300"/>
              <a:gd name="connsiteX9-261" fmla="*/ 859102 w 7463102"/>
              <a:gd name="connsiteY9-262" fmla="*/ 753123 h 6845300"/>
              <a:gd name="connsiteX10-263" fmla="*/ 1227402 w 7463102"/>
              <a:gd name="connsiteY10-264" fmla="*/ 0 h 6845300"/>
              <a:gd name="connsiteX0-265" fmla="*/ 1227402 w 7463102"/>
              <a:gd name="connsiteY0-266" fmla="*/ 0 h 6845300"/>
              <a:gd name="connsiteX1-267" fmla="*/ 7463102 w 7463102"/>
              <a:gd name="connsiteY1-268" fmla="*/ 0 h 6845300"/>
              <a:gd name="connsiteX2-269" fmla="*/ 7463102 w 7463102"/>
              <a:gd name="connsiteY2-270" fmla="*/ 6845300 h 6845300"/>
              <a:gd name="connsiteX3-271" fmla="*/ 2014802 w 7463102"/>
              <a:gd name="connsiteY3-272" fmla="*/ 6845300 h 6845300"/>
              <a:gd name="connsiteX4-273" fmla="*/ 2238994 w 7463102"/>
              <a:gd name="connsiteY4-274" fmla="*/ 5878513 h 6845300"/>
              <a:gd name="connsiteX5-275" fmla="*/ 1176602 w 7463102"/>
              <a:gd name="connsiteY5-276" fmla="*/ 4406900 h 6845300"/>
              <a:gd name="connsiteX6-277" fmla="*/ 71702 w 7463102"/>
              <a:gd name="connsiteY6-278" fmla="*/ 3098800 h 6845300"/>
              <a:gd name="connsiteX7-279" fmla="*/ 28424 w 7463102"/>
              <a:gd name="connsiteY7-280" fmla="*/ 2446045 h 6845300"/>
              <a:gd name="connsiteX8-281" fmla="*/ 320524 w 7463102"/>
              <a:gd name="connsiteY8-282" fmla="*/ 1692922 h 6845300"/>
              <a:gd name="connsiteX9-283" fmla="*/ 859102 w 7463102"/>
              <a:gd name="connsiteY9-284" fmla="*/ 753123 h 6845300"/>
              <a:gd name="connsiteX10-285" fmla="*/ 1227402 w 7463102"/>
              <a:gd name="connsiteY10-286" fmla="*/ 0 h 6845300"/>
              <a:gd name="connsiteX0-287" fmla="*/ 1227402 w 7463102"/>
              <a:gd name="connsiteY0-288" fmla="*/ 0 h 6845300"/>
              <a:gd name="connsiteX1-289" fmla="*/ 7463102 w 7463102"/>
              <a:gd name="connsiteY1-290" fmla="*/ 0 h 6845300"/>
              <a:gd name="connsiteX2-291" fmla="*/ 7463102 w 7463102"/>
              <a:gd name="connsiteY2-292" fmla="*/ 6845300 h 6845300"/>
              <a:gd name="connsiteX3-293" fmla="*/ 2014802 w 7463102"/>
              <a:gd name="connsiteY3-294" fmla="*/ 6845300 h 6845300"/>
              <a:gd name="connsiteX4-295" fmla="*/ 2067544 w 7463102"/>
              <a:gd name="connsiteY4-296" fmla="*/ 5897563 h 6845300"/>
              <a:gd name="connsiteX5-297" fmla="*/ 1176602 w 7463102"/>
              <a:gd name="connsiteY5-298" fmla="*/ 4406900 h 6845300"/>
              <a:gd name="connsiteX6-299" fmla="*/ 71702 w 7463102"/>
              <a:gd name="connsiteY6-300" fmla="*/ 3098800 h 6845300"/>
              <a:gd name="connsiteX7-301" fmla="*/ 28424 w 7463102"/>
              <a:gd name="connsiteY7-302" fmla="*/ 2446045 h 6845300"/>
              <a:gd name="connsiteX8-303" fmla="*/ 320524 w 7463102"/>
              <a:gd name="connsiteY8-304" fmla="*/ 1692922 h 6845300"/>
              <a:gd name="connsiteX9-305" fmla="*/ 859102 w 7463102"/>
              <a:gd name="connsiteY9-306" fmla="*/ 753123 h 6845300"/>
              <a:gd name="connsiteX10-307" fmla="*/ 1227402 w 7463102"/>
              <a:gd name="connsiteY10-308" fmla="*/ 0 h 6845300"/>
              <a:gd name="connsiteX0-309" fmla="*/ 1227402 w 7463102"/>
              <a:gd name="connsiteY0-310" fmla="*/ 0 h 6845300"/>
              <a:gd name="connsiteX1-311" fmla="*/ 7463102 w 7463102"/>
              <a:gd name="connsiteY1-312" fmla="*/ 0 h 6845300"/>
              <a:gd name="connsiteX2-313" fmla="*/ 7463102 w 7463102"/>
              <a:gd name="connsiteY2-314" fmla="*/ 6845300 h 6845300"/>
              <a:gd name="connsiteX3-315" fmla="*/ 2110052 w 7463102"/>
              <a:gd name="connsiteY3-316" fmla="*/ 6840538 h 6845300"/>
              <a:gd name="connsiteX4-317" fmla="*/ 2067544 w 7463102"/>
              <a:gd name="connsiteY4-318" fmla="*/ 5897563 h 6845300"/>
              <a:gd name="connsiteX5-319" fmla="*/ 1176602 w 7463102"/>
              <a:gd name="connsiteY5-320" fmla="*/ 4406900 h 6845300"/>
              <a:gd name="connsiteX6-321" fmla="*/ 71702 w 7463102"/>
              <a:gd name="connsiteY6-322" fmla="*/ 3098800 h 6845300"/>
              <a:gd name="connsiteX7-323" fmla="*/ 28424 w 7463102"/>
              <a:gd name="connsiteY7-324" fmla="*/ 2446045 h 6845300"/>
              <a:gd name="connsiteX8-325" fmla="*/ 320524 w 7463102"/>
              <a:gd name="connsiteY8-326" fmla="*/ 1692922 h 6845300"/>
              <a:gd name="connsiteX9-327" fmla="*/ 859102 w 7463102"/>
              <a:gd name="connsiteY9-328" fmla="*/ 753123 h 6845300"/>
              <a:gd name="connsiteX10-329" fmla="*/ 1227402 w 7463102"/>
              <a:gd name="connsiteY10-330" fmla="*/ 0 h 6845300"/>
              <a:gd name="connsiteX0-331" fmla="*/ 1227402 w 7463102"/>
              <a:gd name="connsiteY0-332" fmla="*/ 0 h 6845300"/>
              <a:gd name="connsiteX1-333" fmla="*/ 7463102 w 7463102"/>
              <a:gd name="connsiteY1-334" fmla="*/ 0 h 6845300"/>
              <a:gd name="connsiteX2-335" fmla="*/ 7463102 w 7463102"/>
              <a:gd name="connsiteY2-336" fmla="*/ 6845300 h 6845300"/>
              <a:gd name="connsiteX3-337" fmla="*/ 2029089 w 7463102"/>
              <a:gd name="connsiteY3-338" fmla="*/ 6835776 h 6845300"/>
              <a:gd name="connsiteX4-339" fmla="*/ 2067544 w 7463102"/>
              <a:gd name="connsiteY4-340" fmla="*/ 5897563 h 6845300"/>
              <a:gd name="connsiteX5-341" fmla="*/ 1176602 w 7463102"/>
              <a:gd name="connsiteY5-342" fmla="*/ 4406900 h 6845300"/>
              <a:gd name="connsiteX6-343" fmla="*/ 71702 w 7463102"/>
              <a:gd name="connsiteY6-344" fmla="*/ 3098800 h 6845300"/>
              <a:gd name="connsiteX7-345" fmla="*/ 28424 w 7463102"/>
              <a:gd name="connsiteY7-346" fmla="*/ 2446045 h 6845300"/>
              <a:gd name="connsiteX8-347" fmla="*/ 320524 w 7463102"/>
              <a:gd name="connsiteY8-348" fmla="*/ 1692922 h 6845300"/>
              <a:gd name="connsiteX9-349" fmla="*/ 859102 w 7463102"/>
              <a:gd name="connsiteY9-350" fmla="*/ 753123 h 6845300"/>
              <a:gd name="connsiteX10-351" fmla="*/ 1227402 w 7463102"/>
              <a:gd name="connsiteY10-352" fmla="*/ 0 h 6845300"/>
              <a:gd name="connsiteX0-353" fmla="*/ 1227402 w 7463102"/>
              <a:gd name="connsiteY0-354" fmla="*/ 0 h 6845300"/>
              <a:gd name="connsiteX1-355" fmla="*/ 7463102 w 7463102"/>
              <a:gd name="connsiteY1-356" fmla="*/ 0 h 6845300"/>
              <a:gd name="connsiteX2-357" fmla="*/ 7463102 w 7463102"/>
              <a:gd name="connsiteY2-358" fmla="*/ 6845300 h 6845300"/>
              <a:gd name="connsiteX3-359" fmla="*/ 2029089 w 7463102"/>
              <a:gd name="connsiteY3-360" fmla="*/ 6835776 h 6845300"/>
              <a:gd name="connsiteX4-361" fmla="*/ 2067544 w 7463102"/>
              <a:gd name="connsiteY4-362" fmla="*/ 5897563 h 6845300"/>
              <a:gd name="connsiteX5-363" fmla="*/ 1176602 w 7463102"/>
              <a:gd name="connsiteY5-364" fmla="*/ 4406900 h 6845300"/>
              <a:gd name="connsiteX6-365" fmla="*/ 71702 w 7463102"/>
              <a:gd name="connsiteY6-366" fmla="*/ 3098800 h 6845300"/>
              <a:gd name="connsiteX7-367" fmla="*/ 28424 w 7463102"/>
              <a:gd name="connsiteY7-368" fmla="*/ 2446045 h 6845300"/>
              <a:gd name="connsiteX8-369" fmla="*/ 320524 w 7463102"/>
              <a:gd name="connsiteY8-370" fmla="*/ 1692922 h 6845300"/>
              <a:gd name="connsiteX9-371" fmla="*/ 859102 w 7463102"/>
              <a:gd name="connsiteY9-372" fmla="*/ 753123 h 6845300"/>
              <a:gd name="connsiteX10-373" fmla="*/ 1227402 w 7463102"/>
              <a:gd name="connsiteY10-374" fmla="*/ 0 h 6845300"/>
              <a:gd name="connsiteX0-375" fmla="*/ 1227402 w 7463102"/>
              <a:gd name="connsiteY0-376" fmla="*/ 0 h 6845300"/>
              <a:gd name="connsiteX1-377" fmla="*/ 7463102 w 7463102"/>
              <a:gd name="connsiteY1-378" fmla="*/ 0 h 6845300"/>
              <a:gd name="connsiteX2-379" fmla="*/ 7463102 w 7463102"/>
              <a:gd name="connsiteY2-380" fmla="*/ 6845300 h 6845300"/>
              <a:gd name="connsiteX3-381" fmla="*/ 2029089 w 7463102"/>
              <a:gd name="connsiteY3-382" fmla="*/ 6835776 h 6845300"/>
              <a:gd name="connsiteX4-383" fmla="*/ 2067544 w 7463102"/>
              <a:gd name="connsiteY4-384" fmla="*/ 5897563 h 6845300"/>
              <a:gd name="connsiteX5-385" fmla="*/ 1176602 w 7463102"/>
              <a:gd name="connsiteY5-386" fmla="*/ 4406900 h 6845300"/>
              <a:gd name="connsiteX6-387" fmla="*/ 71702 w 7463102"/>
              <a:gd name="connsiteY6-388" fmla="*/ 3098800 h 6845300"/>
              <a:gd name="connsiteX7-389" fmla="*/ 28424 w 7463102"/>
              <a:gd name="connsiteY7-390" fmla="*/ 2446045 h 6845300"/>
              <a:gd name="connsiteX8-391" fmla="*/ 320524 w 7463102"/>
              <a:gd name="connsiteY8-392" fmla="*/ 1692922 h 6845300"/>
              <a:gd name="connsiteX9-393" fmla="*/ 859102 w 7463102"/>
              <a:gd name="connsiteY9-394" fmla="*/ 753123 h 6845300"/>
              <a:gd name="connsiteX10-395" fmla="*/ 1227402 w 7463102"/>
              <a:gd name="connsiteY10-396" fmla="*/ 0 h 6845300"/>
              <a:gd name="connsiteX0-397" fmla="*/ 1227402 w 7463102"/>
              <a:gd name="connsiteY0-398" fmla="*/ 0 h 6845300"/>
              <a:gd name="connsiteX1-399" fmla="*/ 7463102 w 7463102"/>
              <a:gd name="connsiteY1-400" fmla="*/ 0 h 6845300"/>
              <a:gd name="connsiteX2-401" fmla="*/ 7463102 w 7463102"/>
              <a:gd name="connsiteY2-402" fmla="*/ 6845300 h 6845300"/>
              <a:gd name="connsiteX3-403" fmla="*/ 2029089 w 7463102"/>
              <a:gd name="connsiteY3-404" fmla="*/ 6835776 h 6845300"/>
              <a:gd name="connsiteX4-405" fmla="*/ 2053256 w 7463102"/>
              <a:gd name="connsiteY4-406" fmla="*/ 5897563 h 6845300"/>
              <a:gd name="connsiteX5-407" fmla="*/ 1176602 w 7463102"/>
              <a:gd name="connsiteY5-408" fmla="*/ 4406900 h 6845300"/>
              <a:gd name="connsiteX6-409" fmla="*/ 71702 w 7463102"/>
              <a:gd name="connsiteY6-410" fmla="*/ 3098800 h 6845300"/>
              <a:gd name="connsiteX7-411" fmla="*/ 28424 w 7463102"/>
              <a:gd name="connsiteY7-412" fmla="*/ 2446045 h 6845300"/>
              <a:gd name="connsiteX8-413" fmla="*/ 320524 w 7463102"/>
              <a:gd name="connsiteY8-414" fmla="*/ 1692922 h 6845300"/>
              <a:gd name="connsiteX9-415" fmla="*/ 859102 w 7463102"/>
              <a:gd name="connsiteY9-416" fmla="*/ 753123 h 6845300"/>
              <a:gd name="connsiteX10-417" fmla="*/ 1227402 w 7463102"/>
              <a:gd name="connsiteY10-418" fmla="*/ 0 h 6845300"/>
              <a:gd name="connsiteX0-419" fmla="*/ 1227402 w 7463102"/>
              <a:gd name="connsiteY0-420" fmla="*/ 0 h 6845300"/>
              <a:gd name="connsiteX1-421" fmla="*/ 7463102 w 7463102"/>
              <a:gd name="connsiteY1-422" fmla="*/ 0 h 6845300"/>
              <a:gd name="connsiteX2-423" fmla="*/ 7463102 w 7463102"/>
              <a:gd name="connsiteY2-424" fmla="*/ 6845300 h 6845300"/>
              <a:gd name="connsiteX3-425" fmla="*/ 2029089 w 7463102"/>
              <a:gd name="connsiteY3-426" fmla="*/ 6835776 h 6845300"/>
              <a:gd name="connsiteX4-427" fmla="*/ 2053256 w 7463102"/>
              <a:gd name="connsiteY4-428" fmla="*/ 5897563 h 6845300"/>
              <a:gd name="connsiteX5-429" fmla="*/ 1557602 w 7463102"/>
              <a:gd name="connsiteY5-430" fmla="*/ 4278312 h 6845300"/>
              <a:gd name="connsiteX6-431" fmla="*/ 71702 w 7463102"/>
              <a:gd name="connsiteY6-432" fmla="*/ 3098800 h 6845300"/>
              <a:gd name="connsiteX7-433" fmla="*/ 28424 w 7463102"/>
              <a:gd name="connsiteY7-434" fmla="*/ 2446045 h 6845300"/>
              <a:gd name="connsiteX8-435" fmla="*/ 320524 w 7463102"/>
              <a:gd name="connsiteY8-436" fmla="*/ 1692922 h 6845300"/>
              <a:gd name="connsiteX9-437" fmla="*/ 859102 w 7463102"/>
              <a:gd name="connsiteY9-438" fmla="*/ 753123 h 6845300"/>
              <a:gd name="connsiteX10-439" fmla="*/ 1227402 w 7463102"/>
              <a:gd name="connsiteY10-440" fmla="*/ 0 h 6845300"/>
              <a:gd name="connsiteX0-441" fmla="*/ 1227402 w 7463102"/>
              <a:gd name="connsiteY0-442" fmla="*/ 0 h 6845300"/>
              <a:gd name="connsiteX1-443" fmla="*/ 7463102 w 7463102"/>
              <a:gd name="connsiteY1-444" fmla="*/ 0 h 6845300"/>
              <a:gd name="connsiteX2-445" fmla="*/ 7463102 w 7463102"/>
              <a:gd name="connsiteY2-446" fmla="*/ 6845300 h 6845300"/>
              <a:gd name="connsiteX3-447" fmla="*/ 2029089 w 7463102"/>
              <a:gd name="connsiteY3-448" fmla="*/ 6835776 h 6845300"/>
              <a:gd name="connsiteX4-449" fmla="*/ 2053256 w 7463102"/>
              <a:gd name="connsiteY4-450" fmla="*/ 5897563 h 6845300"/>
              <a:gd name="connsiteX5-451" fmla="*/ 1190890 w 7463102"/>
              <a:gd name="connsiteY5-452" fmla="*/ 4425949 h 6845300"/>
              <a:gd name="connsiteX6-453" fmla="*/ 71702 w 7463102"/>
              <a:gd name="connsiteY6-454" fmla="*/ 3098800 h 6845300"/>
              <a:gd name="connsiteX7-455" fmla="*/ 28424 w 7463102"/>
              <a:gd name="connsiteY7-456" fmla="*/ 2446045 h 6845300"/>
              <a:gd name="connsiteX8-457" fmla="*/ 320524 w 7463102"/>
              <a:gd name="connsiteY8-458" fmla="*/ 1692922 h 6845300"/>
              <a:gd name="connsiteX9-459" fmla="*/ 859102 w 7463102"/>
              <a:gd name="connsiteY9-460" fmla="*/ 753123 h 6845300"/>
              <a:gd name="connsiteX10-461" fmla="*/ 1227402 w 7463102"/>
              <a:gd name="connsiteY10-462" fmla="*/ 0 h 6845300"/>
              <a:gd name="connsiteX0-463" fmla="*/ 1227402 w 7463102"/>
              <a:gd name="connsiteY0-464" fmla="*/ 0 h 6845300"/>
              <a:gd name="connsiteX1-465" fmla="*/ 7463102 w 7463102"/>
              <a:gd name="connsiteY1-466" fmla="*/ 0 h 6845300"/>
              <a:gd name="connsiteX2-467" fmla="*/ 7463102 w 7463102"/>
              <a:gd name="connsiteY2-468" fmla="*/ 6845300 h 6845300"/>
              <a:gd name="connsiteX3-469" fmla="*/ 2029089 w 7463102"/>
              <a:gd name="connsiteY3-470" fmla="*/ 6835776 h 6845300"/>
              <a:gd name="connsiteX4-471" fmla="*/ 2053256 w 7463102"/>
              <a:gd name="connsiteY4-472" fmla="*/ 5897563 h 6845300"/>
              <a:gd name="connsiteX5-473" fmla="*/ 1190890 w 7463102"/>
              <a:gd name="connsiteY5-474" fmla="*/ 4425949 h 6845300"/>
              <a:gd name="connsiteX6-475" fmla="*/ 71702 w 7463102"/>
              <a:gd name="connsiteY6-476" fmla="*/ 3098800 h 6845300"/>
              <a:gd name="connsiteX7-477" fmla="*/ 28424 w 7463102"/>
              <a:gd name="connsiteY7-478" fmla="*/ 2446045 h 6845300"/>
              <a:gd name="connsiteX8-479" fmla="*/ 320524 w 7463102"/>
              <a:gd name="connsiteY8-480" fmla="*/ 1692922 h 6845300"/>
              <a:gd name="connsiteX9-481" fmla="*/ 859102 w 7463102"/>
              <a:gd name="connsiteY9-482" fmla="*/ 753123 h 6845300"/>
              <a:gd name="connsiteX10-483" fmla="*/ 1227402 w 7463102"/>
              <a:gd name="connsiteY10-484" fmla="*/ 0 h 6845300"/>
              <a:gd name="connsiteX0-485" fmla="*/ 1204429 w 7440129"/>
              <a:gd name="connsiteY0-486" fmla="*/ 0 h 6845300"/>
              <a:gd name="connsiteX1-487" fmla="*/ 7440129 w 7440129"/>
              <a:gd name="connsiteY1-488" fmla="*/ 0 h 6845300"/>
              <a:gd name="connsiteX2-489" fmla="*/ 7440129 w 7440129"/>
              <a:gd name="connsiteY2-490" fmla="*/ 6845300 h 6845300"/>
              <a:gd name="connsiteX3-491" fmla="*/ 2006116 w 7440129"/>
              <a:gd name="connsiteY3-492" fmla="*/ 6835776 h 6845300"/>
              <a:gd name="connsiteX4-493" fmla="*/ 2030283 w 7440129"/>
              <a:gd name="connsiteY4-494" fmla="*/ 5897563 h 6845300"/>
              <a:gd name="connsiteX5-495" fmla="*/ 1167917 w 7440129"/>
              <a:gd name="connsiteY5-496" fmla="*/ 4425949 h 6845300"/>
              <a:gd name="connsiteX6-497" fmla="*/ 177317 w 7440129"/>
              <a:gd name="connsiteY6-498" fmla="*/ 3070225 h 6845300"/>
              <a:gd name="connsiteX7-499" fmla="*/ 5451 w 7440129"/>
              <a:gd name="connsiteY7-500" fmla="*/ 2446045 h 6845300"/>
              <a:gd name="connsiteX8-501" fmla="*/ 297551 w 7440129"/>
              <a:gd name="connsiteY8-502" fmla="*/ 1692922 h 6845300"/>
              <a:gd name="connsiteX9-503" fmla="*/ 836129 w 7440129"/>
              <a:gd name="connsiteY9-504" fmla="*/ 753123 h 6845300"/>
              <a:gd name="connsiteX10-505" fmla="*/ 1204429 w 7440129"/>
              <a:gd name="connsiteY10-506" fmla="*/ 0 h 6845300"/>
              <a:gd name="connsiteX0-507" fmla="*/ 1210439 w 7446139"/>
              <a:gd name="connsiteY0-508" fmla="*/ 0 h 6845300"/>
              <a:gd name="connsiteX1-509" fmla="*/ 7446139 w 7446139"/>
              <a:gd name="connsiteY1-510" fmla="*/ 0 h 6845300"/>
              <a:gd name="connsiteX2-511" fmla="*/ 7446139 w 7446139"/>
              <a:gd name="connsiteY2-512" fmla="*/ 6845300 h 6845300"/>
              <a:gd name="connsiteX3-513" fmla="*/ 2012126 w 7446139"/>
              <a:gd name="connsiteY3-514" fmla="*/ 6835776 h 6845300"/>
              <a:gd name="connsiteX4-515" fmla="*/ 2036293 w 7446139"/>
              <a:gd name="connsiteY4-516" fmla="*/ 5897563 h 6845300"/>
              <a:gd name="connsiteX5-517" fmla="*/ 1173927 w 7446139"/>
              <a:gd name="connsiteY5-518" fmla="*/ 4425949 h 6845300"/>
              <a:gd name="connsiteX6-519" fmla="*/ 111889 w 7446139"/>
              <a:gd name="connsiteY6-520" fmla="*/ 3070225 h 6845300"/>
              <a:gd name="connsiteX7-521" fmla="*/ 11461 w 7446139"/>
              <a:gd name="connsiteY7-522" fmla="*/ 2446045 h 6845300"/>
              <a:gd name="connsiteX8-523" fmla="*/ 303561 w 7446139"/>
              <a:gd name="connsiteY8-524" fmla="*/ 1692922 h 6845300"/>
              <a:gd name="connsiteX9-525" fmla="*/ 842139 w 7446139"/>
              <a:gd name="connsiteY9-526" fmla="*/ 753123 h 6845300"/>
              <a:gd name="connsiteX10-527" fmla="*/ 1210439 w 7446139"/>
              <a:gd name="connsiteY10-528" fmla="*/ 0 h 6845300"/>
              <a:gd name="connsiteX0-529" fmla="*/ 1210439 w 7446139"/>
              <a:gd name="connsiteY0-530" fmla="*/ 0 h 6845300"/>
              <a:gd name="connsiteX1-531" fmla="*/ 7446139 w 7446139"/>
              <a:gd name="connsiteY1-532" fmla="*/ 0 h 6845300"/>
              <a:gd name="connsiteX2-533" fmla="*/ 7446139 w 7446139"/>
              <a:gd name="connsiteY2-534" fmla="*/ 6845300 h 6845300"/>
              <a:gd name="connsiteX3-535" fmla="*/ 2012126 w 7446139"/>
              <a:gd name="connsiteY3-536" fmla="*/ 6835776 h 6845300"/>
              <a:gd name="connsiteX4-537" fmla="*/ 2036293 w 7446139"/>
              <a:gd name="connsiteY4-538" fmla="*/ 5897563 h 6845300"/>
              <a:gd name="connsiteX5-539" fmla="*/ 1140590 w 7446139"/>
              <a:gd name="connsiteY5-540" fmla="*/ 4435474 h 6845300"/>
              <a:gd name="connsiteX6-541" fmla="*/ 111889 w 7446139"/>
              <a:gd name="connsiteY6-542" fmla="*/ 3070225 h 6845300"/>
              <a:gd name="connsiteX7-543" fmla="*/ 11461 w 7446139"/>
              <a:gd name="connsiteY7-544" fmla="*/ 2446045 h 6845300"/>
              <a:gd name="connsiteX8-545" fmla="*/ 303561 w 7446139"/>
              <a:gd name="connsiteY8-546" fmla="*/ 1692922 h 6845300"/>
              <a:gd name="connsiteX9-547" fmla="*/ 842139 w 7446139"/>
              <a:gd name="connsiteY9-548" fmla="*/ 753123 h 6845300"/>
              <a:gd name="connsiteX10-549" fmla="*/ 1210439 w 7446139"/>
              <a:gd name="connsiteY10-550" fmla="*/ 0 h 6845300"/>
              <a:gd name="connsiteX0-551" fmla="*/ 1210439 w 7446139"/>
              <a:gd name="connsiteY0-552" fmla="*/ 0 h 6845300"/>
              <a:gd name="connsiteX1-553" fmla="*/ 7446139 w 7446139"/>
              <a:gd name="connsiteY1-554" fmla="*/ 0 h 6845300"/>
              <a:gd name="connsiteX2-555" fmla="*/ 7446139 w 7446139"/>
              <a:gd name="connsiteY2-556" fmla="*/ 6845300 h 6845300"/>
              <a:gd name="connsiteX3-557" fmla="*/ 2012126 w 7446139"/>
              <a:gd name="connsiteY3-558" fmla="*/ 6835776 h 6845300"/>
              <a:gd name="connsiteX4-559" fmla="*/ 2036293 w 7446139"/>
              <a:gd name="connsiteY4-560" fmla="*/ 5897563 h 6845300"/>
              <a:gd name="connsiteX5-561" fmla="*/ 1140590 w 7446139"/>
              <a:gd name="connsiteY5-562" fmla="*/ 4435474 h 6845300"/>
              <a:gd name="connsiteX6-563" fmla="*/ 111889 w 7446139"/>
              <a:gd name="connsiteY6-564" fmla="*/ 3070225 h 6845300"/>
              <a:gd name="connsiteX7-565" fmla="*/ 11461 w 7446139"/>
              <a:gd name="connsiteY7-566" fmla="*/ 2446045 h 6845300"/>
              <a:gd name="connsiteX8-567" fmla="*/ 303561 w 7446139"/>
              <a:gd name="connsiteY8-568" fmla="*/ 1692922 h 6845300"/>
              <a:gd name="connsiteX9-569" fmla="*/ 842139 w 7446139"/>
              <a:gd name="connsiteY9-570" fmla="*/ 753123 h 6845300"/>
              <a:gd name="connsiteX10-571" fmla="*/ 1210439 w 7446139"/>
              <a:gd name="connsiteY10-572" fmla="*/ 0 h 6845300"/>
              <a:gd name="connsiteX0-573" fmla="*/ 1210439 w 7446139"/>
              <a:gd name="connsiteY0-574" fmla="*/ 0 h 6845300"/>
              <a:gd name="connsiteX1-575" fmla="*/ 7446139 w 7446139"/>
              <a:gd name="connsiteY1-576" fmla="*/ 0 h 6845300"/>
              <a:gd name="connsiteX2-577" fmla="*/ 7446139 w 7446139"/>
              <a:gd name="connsiteY2-578" fmla="*/ 6845300 h 6845300"/>
              <a:gd name="connsiteX3-579" fmla="*/ 2012126 w 7446139"/>
              <a:gd name="connsiteY3-580" fmla="*/ 6835776 h 6845300"/>
              <a:gd name="connsiteX4-581" fmla="*/ 2036293 w 7446139"/>
              <a:gd name="connsiteY4-582" fmla="*/ 5897563 h 6845300"/>
              <a:gd name="connsiteX5-583" fmla="*/ 1140590 w 7446139"/>
              <a:gd name="connsiteY5-584" fmla="*/ 4435474 h 6845300"/>
              <a:gd name="connsiteX6-585" fmla="*/ 111889 w 7446139"/>
              <a:gd name="connsiteY6-586" fmla="*/ 3070225 h 6845300"/>
              <a:gd name="connsiteX7-587" fmla="*/ 11461 w 7446139"/>
              <a:gd name="connsiteY7-588" fmla="*/ 2446045 h 6845300"/>
              <a:gd name="connsiteX8-589" fmla="*/ 303561 w 7446139"/>
              <a:gd name="connsiteY8-590" fmla="*/ 1692922 h 6845300"/>
              <a:gd name="connsiteX9-591" fmla="*/ 842139 w 7446139"/>
              <a:gd name="connsiteY9-592" fmla="*/ 753123 h 6845300"/>
              <a:gd name="connsiteX10-593" fmla="*/ 1210439 w 7446139"/>
              <a:gd name="connsiteY10-594" fmla="*/ 0 h 6845300"/>
              <a:gd name="connsiteX0-595" fmla="*/ 1210439 w 7446139"/>
              <a:gd name="connsiteY0-596" fmla="*/ 0 h 6845300"/>
              <a:gd name="connsiteX1-597" fmla="*/ 7446139 w 7446139"/>
              <a:gd name="connsiteY1-598" fmla="*/ 0 h 6845300"/>
              <a:gd name="connsiteX2-599" fmla="*/ 7446139 w 7446139"/>
              <a:gd name="connsiteY2-600" fmla="*/ 6845300 h 6845300"/>
              <a:gd name="connsiteX3-601" fmla="*/ 2012126 w 7446139"/>
              <a:gd name="connsiteY3-602" fmla="*/ 6835776 h 6845300"/>
              <a:gd name="connsiteX4-603" fmla="*/ 2036293 w 7446139"/>
              <a:gd name="connsiteY4-604" fmla="*/ 5897563 h 6845300"/>
              <a:gd name="connsiteX5-605" fmla="*/ 1159640 w 7446139"/>
              <a:gd name="connsiteY5-606" fmla="*/ 4425949 h 6845300"/>
              <a:gd name="connsiteX6-607" fmla="*/ 111889 w 7446139"/>
              <a:gd name="connsiteY6-608" fmla="*/ 3070225 h 6845300"/>
              <a:gd name="connsiteX7-609" fmla="*/ 11461 w 7446139"/>
              <a:gd name="connsiteY7-610" fmla="*/ 2446045 h 6845300"/>
              <a:gd name="connsiteX8-611" fmla="*/ 303561 w 7446139"/>
              <a:gd name="connsiteY8-612" fmla="*/ 1692922 h 6845300"/>
              <a:gd name="connsiteX9-613" fmla="*/ 842139 w 7446139"/>
              <a:gd name="connsiteY9-614" fmla="*/ 753123 h 6845300"/>
              <a:gd name="connsiteX10-615" fmla="*/ 1210439 w 7446139"/>
              <a:gd name="connsiteY10-616" fmla="*/ 0 h 6845300"/>
              <a:gd name="connsiteX0-617" fmla="*/ 1210439 w 7446139"/>
              <a:gd name="connsiteY0-618" fmla="*/ 0 h 6845300"/>
              <a:gd name="connsiteX1-619" fmla="*/ 7446139 w 7446139"/>
              <a:gd name="connsiteY1-620" fmla="*/ 0 h 6845300"/>
              <a:gd name="connsiteX2-621" fmla="*/ 7446139 w 7446139"/>
              <a:gd name="connsiteY2-622" fmla="*/ 6845300 h 6845300"/>
              <a:gd name="connsiteX3-623" fmla="*/ 2012126 w 7446139"/>
              <a:gd name="connsiteY3-624" fmla="*/ 6835776 h 6845300"/>
              <a:gd name="connsiteX4-625" fmla="*/ 2036293 w 7446139"/>
              <a:gd name="connsiteY4-626" fmla="*/ 5897563 h 6845300"/>
              <a:gd name="connsiteX5-627" fmla="*/ 1140590 w 7446139"/>
              <a:gd name="connsiteY5-628" fmla="*/ 4435474 h 6845300"/>
              <a:gd name="connsiteX6-629" fmla="*/ 111889 w 7446139"/>
              <a:gd name="connsiteY6-630" fmla="*/ 3070225 h 6845300"/>
              <a:gd name="connsiteX7-631" fmla="*/ 11461 w 7446139"/>
              <a:gd name="connsiteY7-632" fmla="*/ 2446045 h 6845300"/>
              <a:gd name="connsiteX8-633" fmla="*/ 303561 w 7446139"/>
              <a:gd name="connsiteY8-634" fmla="*/ 1692922 h 6845300"/>
              <a:gd name="connsiteX9-635" fmla="*/ 842139 w 7446139"/>
              <a:gd name="connsiteY9-636" fmla="*/ 753123 h 6845300"/>
              <a:gd name="connsiteX10-637" fmla="*/ 1210439 w 7446139"/>
              <a:gd name="connsiteY10-638" fmla="*/ 0 h 6845300"/>
              <a:gd name="connsiteX0-639" fmla="*/ 1210439 w 7446139"/>
              <a:gd name="connsiteY0-640" fmla="*/ 0 h 6845300"/>
              <a:gd name="connsiteX1-641" fmla="*/ 7446139 w 7446139"/>
              <a:gd name="connsiteY1-642" fmla="*/ 0 h 6845300"/>
              <a:gd name="connsiteX2-643" fmla="*/ 7446139 w 7446139"/>
              <a:gd name="connsiteY2-644" fmla="*/ 6845300 h 6845300"/>
              <a:gd name="connsiteX3-645" fmla="*/ 2012126 w 7446139"/>
              <a:gd name="connsiteY3-646" fmla="*/ 6835776 h 6845300"/>
              <a:gd name="connsiteX4-647" fmla="*/ 2036293 w 7446139"/>
              <a:gd name="connsiteY4-648" fmla="*/ 5897563 h 6845300"/>
              <a:gd name="connsiteX5-649" fmla="*/ 1140590 w 7446139"/>
              <a:gd name="connsiteY5-650" fmla="*/ 4435474 h 6845300"/>
              <a:gd name="connsiteX6-651" fmla="*/ 111889 w 7446139"/>
              <a:gd name="connsiteY6-652" fmla="*/ 3070225 h 6845300"/>
              <a:gd name="connsiteX7-653" fmla="*/ 11461 w 7446139"/>
              <a:gd name="connsiteY7-654" fmla="*/ 2446045 h 6845300"/>
              <a:gd name="connsiteX8-655" fmla="*/ 303561 w 7446139"/>
              <a:gd name="connsiteY8-656" fmla="*/ 1692922 h 6845300"/>
              <a:gd name="connsiteX9-657" fmla="*/ 842139 w 7446139"/>
              <a:gd name="connsiteY9-658" fmla="*/ 753123 h 6845300"/>
              <a:gd name="connsiteX10-659" fmla="*/ 1210439 w 7446139"/>
              <a:gd name="connsiteY10-660" fmla="*/ 0 h 6845300"/>
              <a:gd name="connsiteX0-661" fmla="*/ 1210439 w 7446139"/>
              <a:gd name="connsiteY0-662" fmla="*/ 0 h 6845300"/>
              <a:gd name="connsiteX1-663" fmla="*/ 7446139 w 7446139"/>
              <a:gd name="connsiteY1-664" fmla="*/ 0 h 6845300"/>
              <a:gd name="connsiteX2-665" fmla="*/ 7446139 w 7446139"/>
              <a:gd name="connsiteY2-666" fmla="*/ 6845300 h 6845300"/>
              <a:gd name="connsiteX3-667" fmla="*/ 2012126 w 7446139"/>
              <a:gd name="connsiteY3-668" fmla="*/ 6835776 h 6845300"/>
              <a:gd name="connsiteX4-669" fmla="*/ 2036293 w 7446139"/>
              <a:gd name="connsiteY4-670" fmla="*/ 5897563 h 6845300"/>
              <a:gd name="connsiteX5-671" fmla="*/ 1140590 w 7446139"/>
              <a:gd name="connsiteY5-672" fmla="*/ 4435474 h 6845300"/>
              <a:gd name="connsiteX6-673" fmla="*/ 111889 w 7446139"/>
              <a:gd name="connsiteY6-674" fmla="*/ 3070225 h 6845300"/>
              <a:gd name="connsiteX7-675" fmla="*/ 11461 w 7446139"/>
              <a:gd name="connsiteY7-676" fmla="*/ 2446045 h 6845300"/>
              <a:gd name="connsiteX8-677" fmla="*/ 274986 w 7446139"/>
              <a:gd name="connsiteY8-678" fmla="*/ 1678635 h 6845300"/>
              <a:gd name="connsiteX9-679" fmla="*/ 842139 w 7446139"/>
              <a:gd name="connsiteY9-680" fmla="*/ 753123 h 6845300"/>
              <a:gd name="connsiteX10-681" fmla="*/ 1210439 w 7446139"/>
              <a:gd name="connsiteY10-682" fmla="*/ 0 h 6845300"/>
              <a:gd name="connsiteX0-683" fmla="*/ 1391414 w 7446139"/>
              <a:gd name="connsiteY0-684" fmla="*/ 133351 h 6845300"/>
              <a:gd name="connsiteX1-685" fmla="*/ 7446139 w 7446139"/>
              <a:gd name="connsiteY1-686" fmla="*/ 0 h 6845300"/>
              <a:gd name="connsiteX2-687" fmla="*/ 7446139 w 7446139"/>
              <a:gd name="connsiteY2-688" fmla="*/ 6845300 h 6845300"/>
              <a:gd name="connsiteX3-689" fmla="*/ 2012126 w 7446139"/>
              <a:gd name="connsiteY3-690" fmla="*/ 6835776 h 6845300"/>
              <a:gd name="connsiteX4-691" fmla="*/ 2036293 w 7446139"/>
              <a:gd name="connsiteY4-692" fmla="*/ 5897563 h 6845300"/>
              <a:gd name="connsiteX5-693" fmla="*/ 1140590 w 7446139"/>
              <a:gd name="connsiteY5-694" fmla="*/ 4435474 h 6845300"/>
              <a:gd name="connsiteX6-695" fmla="*/ 111889 w 7446139"/>
              <a:gd name="connsiteY6-696" fmla="*/ 3070225 h 6845300"/>
              <a:gd name="connsiteX7-697" fmla="*/ 11461 w 7446139"/>
              <a:gd name="connsiteY7-698" fmla="*/ 2446045 h 6845300"/>
              <a:gd name="connsiteX8-699" fmla="*/ 274986 w 7446139"/>
              <a:gd name="connsiteY8-700" fmla="*/ 1678635 h 6845300"/>
              <a:gd name="connsiteX9-701" fmla="*/ 842139 w 7446139"/>
              <a:gd name="connsiteY9-702" fmla="*/ 753123 h 6845300"/>
              <a:gd name="connsiteX10-703" fmla="*/ 1391414 w 7446139"/>
              <a:gd name="connsiteY10-704" fmla="*/ 133351 h 6845300"/>
              <a:gd name="connsiteX0-705" fmla="*/ 1210439 w 7446139"/>
              <a:gd name="connsiteY0-706" fmla="*/ 4763 h 6845300"/>
              <a:gd name="connsiteX1-707" fmla="*/ 7446139 w 7446139"/>
              <a:gd name="connsiteY1-708" fmla="*/ 0 h 6845300"/>
              <a:gd name="connsiteX2-709" fmla="*/ 7446139 w 7446139"/>
              <a:gd name="connsiteY2-710" fmla="*/ 6845300 h 6845300"/>
              <a:gd name="connsiteX3-711" fmla="*/ 2012126 w 7446139"/>
              <a:gd name="connsiteY3-712" fmla="*/ 6835776 h 6845300"/>
              <a:gd name="connsiteX4-713" fmla="*/ 2036293 w 7446139"/>
              <a:gd name="connsiteY4-714" fmla="*/ 5897563 h 6845300"/>
              <a:gd name="connsiteX5-715" fmla="*/ 1140590 w 7446139"/>
              <a:gd name="connsiteY5-716" fmla="*/ 4435474 h 6845300"/>
              <a:gd name="connsiteX6-717" fmla="*/ 111889 w 7446139"/>
              <a:gd name="connsiteY6-718" fmla="*/ 3070225 h 6845300"/>
              <a:gd name="connsiteX7-719" fmla="*/ 11461 w 7446139"/>
              <a:gd name="connsiteY7-720" fmla="*/ 2446045 h 6845300"/>
              <a:gd name="connsiteX8-721" fmla="*/ 274986 w 7446139"/>
              <a:gd name="connsiteY8-722" fmla="*/ 1678635 h 6845300"/>
              <a:gd name="connsiteX9-723" fmla="*/ 842139 w 7446139"/>
              <a:gd name="connsiteY9-724" fmla="*/ 753123 h 6845300"/>
              <a:gd name="connsiteX10-725" fmla="*/ 1210439 w 7446139"/>
              <a:gd name="connsiteY10-726" fmla="*/ 4763 h 6845300"/>
              <a:gd name="connsiteX0-727" fmla="*/ 1210439 w 7446139"/>
              <a:gd name="connsiteY0-728" fmla="*/ 4763 h 6845300"/>
              <a:gd name="connsiteX1-729" fmla="*/ 7446139 w 7446139"/>
              <a:gd name="connsiteY1-730" fmla="*/ 0 h 6845300"/>
              <a:gd name="connsiteX2-731" fmla="*/ 7446139 w 7446139"/>
              <a:gd name="connsiteY2-732" fmla="*/ 6845300 h 6845300"/>
              <a:gd name="connsiteX3-733" fmla="*/ 2012126 w 7446139"/>
              <a:gd name="connsiteY3-734" fmla="*/ 6835776 h 6845300"/>
              <a:gd name="connsiteX4-735" fmla="*/ 2036293 w 7446139"/>
              <a:gd name="connsiteY4-736" fmla="*/ 5897563 h 6845300"/>
              <a:gd name="connsiteX5-737" fmla="*/ 1140590 w 7446139"/>
              <a:gd name="connsiteY5-738" fmla="*/ 4435474 h 6845300"/>
              <a:gd name="connsiteX6-739" fmla="*/ 111889 w 7446139"/>
              <a:gd name="connsiteY6-740" fmla="*/ 3070225 h 6845300"/>
              <a:gd name="connsiteX7-741" fmla="*/ 11461 w 7446139"/>
              <a:gd name="connsiteY7-742" fmla="*/ 2446045 h 6845300"/>
              <a:gd name="connsiteX8-743" fmla="*/ 274986 w 7446139"/>
              <a:gd name="connsiteY8-744" fmla="*/ 1678635 h 6845300"/>
              <a:gd name="connsiteX9-745" fmla="*/ 842139 w 7446139"/>
              <a:gd name="connsiteY9-746" fmla="*/ 753123 h 6845300"/>
              <a:gd name="connsiteX10-747" fmla="*/ 1210439 w 7446139"/>
              <a:gd name="connsiteY10-748" fmla="*/ 4763 h 6845300"/>
              <a:gd name="connsiteX0-749" fmla="*/ 1210439 w 7446139"/>
              <a:gd name="connsiteY0-750" fmla="*/ 4763 h 6845300"/>
              <a:gd name="connsiteX1-751" fmla="*/ 7446139 w 7446139"/>
              <a:gd name="connsiteY1-752" fmla="*/ 0 h 6845300"/>
              <a:gd name="connsiteX2-753" fmla="*/ 7446139 w 7446139"/>
              <a:gd name="connsiteY2-754" fmla="*/ 6845300 h 6845300"/>
              <a:gd name="connsiteX3-755" fmla="*/ 2012126 w 7446139"/>
              <a:gd name="connsiteY3-756" fmla="*/ 6835776 h 6845300"/>
              <a:gd name="connsiteX4-757" fmla="*/ 2036293 w 7446139"/>
              <a:gd name="connsiteY4-758" fmla="*/ 5897563 h 6845300"/>
              <a:gd name="connsiteX5-759" fmla="*/ 1140590 w 7446139"/>
              <a:gd name="connsiteY5-760" fmla="*/ 4435474 h 6845300"/>
              <a:gd name="connsiteX6-761" fmla="*/ 111889 w 7446139"/>
              <a:gd name="connsiteY6-762" fmla="*/ 3070225 h 6845300"/>
              <a:gd name="connsiteX7-763" fmla="*/ 11461 w 7446139"/>
              <a:gd name="connsiteY7-764" fmla="*/ 2446045 h 6845300"/>
              <a:gd name="connsiteX8-765" fmla="*/ 274986 w 7446139"/>
              <a:gd name="connsiteY8-766" fmla="*/ 1678635 h 6845300"/>
              <a:gd name="connsiteX9-767" fmla="*/ 875476 w 7446139"/>
              <a:gd name="connsiteY9-768" fmla="*/ 753123 h 6845300"/>
              <a:gd name="connsiteX10-769" fmla="*/ 1210439 w 7446139"/>
              <a:gd name="connsiteY10-770" fmla="*/ 4763 h 6845300"/>
              <a:gd name="connsiteX0-771" fmla="*/ 1210439 w 7446139"/>
              <a:gd name="connsiteY0-772" fmla="*/ 4763 h 6845300"/>
              <a:gd name="connsiteX1-773" fmla="*/ 7446139 w 7446139"/>
              <a:gd name="connsiteY1-774" fmla="*/ 0 h 6845300"/>
              <a:gd name="connsiteX2-775" fmla="*/ 7446139 w 7446139"/>
              <a:gd name="connsiteY2-776" fmla="*/ 6845300 h 6845300"/>
              <a:gd name="connsiteX3-777" fmla="*/ 2012126 w 7446139"/>
              <a:gd name="connsiteY3-778" fmla="*/ 6835776 h 6845300"/>
              <a:gd name="connsiteX4-779" fmla="*/ 2036293 w 7446139"/>
              <a:gd name="connsiteY4-780" fmla="*/ 5897563 h 6845300"/>
              <a:gd name="connsiteX5-781" fmla="*/ 1140590 w 7446139"/>
              <a:gd name="connsiteY5-782" fmla="*/ 4435474 h 6845300"/>
              <a:gd name="connsiteX6-783" fmla="*/ 111889 w 7446139"/>
              <a:gd name="connsiteY6-784" fmla="*/ 3070225 h 6845300"/>
              <a:gd name="connsiteX7-785" fmla="*/ 11461 w 7446139"/>
              <a:gd name="connsiteY7-786" fmla="*/ 2446045 h 6845300"/>
              <a:gd name="connsiteX8-787" fmla="*/ 274986 w 7446139"/>
              <a:gd name="connsiteY8-788" fmla="*/ 1678635 h 6845300"/>
              <a:gd name="connsiteX9-789" fmla="*/ 851664 w 7446139"/>
              <a:gd name="connsiteY9-790" fmla="*/ 753123 h 6845300"/>
              <a:gd name="connsiteX10-791" fmla="*/ 1210439 w 7446139"/>
              <a:gd name="connsiteY10-792" fmla="*/ 4763 h 6845300"/>
              <a:gd name="connsiteX0-793" fmla="*/ 1210439 w 7446139"/>
              <a:gd name="connsiteY0-794" fmla="*/ 4763 h 6845300"/>
              <a:gd name="connsiteX1-795" fmla="*/ 7446139 w 7446139"/>
              <a:gd name="connsiteY1-796" fmla="*/ 0 h 6845300"/>
              <a:gd name="connsiteX2-797" fmla="*/ 7446139 w 7446139"/>
              <a:gd name="connsiteY2-798" fmla="*/ 6845300 h 6845300"/>
              <a:gd name="connsiteX3-799" fmla="*/ 2012126 w 7446139"/>
              <a:gd name="connsiteY3-800" fmla="*/ 6835776 h 6845300"/>
              <a:gd name="connsiteX4-801" fmla="*/ 2036293 w 7446139"/>
              <a:gd name="connsiteY4-802" fmla="*/ 5897563 h 6845300"/>
              <a:gd name="connsiteX5-803" fmla="*/ 1140590 w 7446139"/>
              <a:gd name="connsiteY5-804" fmla="*/ 4435474 h 6845300"/>
              <a:gd name="connsiteX6-805" fmla="*/ 111889 w 7446139"/>
              <a:gd name="connsiteY6-806" fmla="*/ 3070225 h 6845300"/>
              <a:gd name="connsiteX7-807" fmla="*/ 11461 w 7446139"/>
              <a:gd name="connsiteY7-808" fmla="*/ 2446045 h 6845300"/>
              <a:gd name="connsiteX8-809" fmla="*/ 274986 w 7446139"/>
              <a:gd name="connsiteY8-810" fmla="*/ 1678635 h 6845300"/>
              <a:gd name="connsiteX9-811" fmla="*/ 851664 w 7446139"/>
              <a:gd name="connsiteY9-812" fmla="*/ 753123 h 6845300"/>
              <a:gd name="connsiteX10-813" fmla="*/ 1210439 w 7446139"/>
              <a:gd name="connsiteY10-814" fmla="*/ 4763 h 6845300"/>
              <a:gd name="connsiteX0-815" fmla="*/ 1210439 w 7446139"/>
              <a:gd name="connsiteY0-816" fmla="*/ 4763 h 6845300"/>
              <a:gd name="connsiteX1-817" fmla="*/ 7446139 w 7446139"/>
              <a:gd name="connsiteY1-818" fmla="*/ 0 h 6845300"/>
              <a:gd name="connsiteX2-819" fmla="*/ 7446139 w 7446139"/>
              <a:gd name="connsiteY2-820" fmla="*/ 6845300 h 6845300"/>
              <a:gd name="connsiteX3-821" fmla="*/ 2012126 w 7446139"/>
              <a:gd name="connsiteY3-822" fmla="*/ 6835776 h 6845300"/>
              <a:gd name="connsiteX4-823" fmla="*/ 2036293 w 7446139"/>
              <a:gd name="connsiteY4-824" fmla="*/ 5897563 h 6845300"/>
              <a:gd name="connsiteX5-825" fmla="*/ 1140590 w 7446139"/>
              <a:gd name="connsiteY5-826" fmla="*/ 4435474 h 6845300"/>
              <a:gd name="connsiteX6-827" fmla="*/ 111889 w 7446139"/>
              <a:gd name="connsiteY6-828" fmla="*/ 3070225 h 6845300"/>
              <a:gd name="connsiteX7-829" fmla="*/ 11461 w 7446139"/>
              <a:gd name="connsiteY7-830" fmla="*/ 2446045 h 6845300"/>
              <a:gd name="connsiteX8-831" fmla="*/ 274986 w 7446139"/>
              <a:gd name="connsiteY8-832" fmla="*/ 1678635 h 6845300"/>
              <a:gd name="connsiteX9-833" fmla="*/ 851664 w 7446139"/>
              <a:gd name="connsiteY9-834" fmla="*/ 753123 h 6845300"/>
              <a:gd name="connsiteX10-835" fmla="*/ 1210439 w 7446139"/>
              <a:gd name="connsiteY10-836" fmla="*/ 4763 h 6845300"/>
              <a:gd name="connsiteX0-837" fmla="*/ 1210439 w 7446139"/>
              <a:gd name="connsiteY0-838" fmla="*/ 4763 h 6845300"/>
              <a:gd name="connsiteX1-839" fmla="*/ 7446139 w 7446139"/>
              <a:gd name="connsiteY1-840" fmla="*/ 0 h 6845300"/>
              <a:gd name="connsiteX2-841" fmla="*/ 7446139 w 7446139"/>
              <a:gd name="connsiteY2-842" fmla="*/ 6845300 h 6845300"/>
              <a:gd name="connsiteX3-843" fmla="*/ 2012126 w 7446139"/>
              <a:gd name="connsiteY3-844" fmla="*/ 6835776 h 6845300"/>
              <a:gd name="connsiteX4-845" fmla="*/ 2036293 w 7446139"/>
              <a:gd name="connsiteY4-846" fmla="*/ 5897563 h 6845300"/>
              <a:gd name="connsiteX5-847" fmla="*/ 1140590 w 7446139"/>
              <a:gd name="connsiteY5-848" fmla="*/ 4435474 h 6845300"/>
              <a:gd name="connsiteX6-849" fmla="*/ 111889 w 7446139"/>
              <a:gd name="connsiteY6-850" fmla="*/ 3070225 h 6845300"/>
              <a:gd name="connsiteX7-851" fmla="*/ 11461 w 7446139"/>
              <a:gd name="connsiteY7-852" fmla="*/ 2446045 h 6845300"/>
              <a:gd name="connsiteX8-853" fmla="*/ 274986 w 7446139"/>
              <a:gd name="connsiteY8-854" fmla="*/ 1678635 h 6845300"/>
              <a:gd name="connsiteX9-855" fmla="*/ 851664 w 7446139"/>
              <a:gd name="connsiteY9-856" fmla="*/ 753123 h 6845300"/>
              <a:gd name="connsiteX10-857" fmla="*/ 1210439 w 7446139"/>
              <a:gd name="connsiteY10-858" fmla="*/ 4763 h 6845300"/>
              <a:gd name="connsiteX0-859" fmla="*/ 1210439 w 7446139"/>
              <a:gd name="connsiteY0-860" fmla="*/ 4763 h 6845300"/>
              <a:gd name="connsiteX1-861" fmla="*/ 7446139 w 7446139"/>
              <a:gd name="connsiteY1-862" fmla="*/ 0 h 6845300"/>
              <a:gd name="connsiteX2-863" fmla="*/ 7446139 w 7446139"/>
              <a:gd name="connsiteY2-864" fmla="*/ 6845300 h 6845300"/>
              <a:gd name="connsiteX3-865" fmla="*/ 2012126 w 7446139"/>
              <a:gd name="connsiteY3-866" fmla="*/ 6835776 h 6845300"/>
              <a:gd name="connsiteX4-867" fmla="*/ 2036293 w 7446139"/>
              <a:gd name="connsiteY4-868" fmla="*/ 5897563 h 6845300"/>
              <a:gd name="connsiteX5-869" fmla="*/ 1140590 w 7446139"/>
              <a:gd name="connsiteY5-870" fmla="*/ 4435474 h 6845300"/>
              <a:gd name="connsiteX6-871" fmla="*/ 111889 w 7446139"/>
              <a:gd name="connsiteY6-872" fmla="*/ 3070225 h 6845300"/>
              <a:gd name="connsiteX7-873" fmla="*/ 11461 w 7446139"/>
              <a:gd name="connsiteY7-874" fmla="*/ 2446045 h 6845300"/>
              <a:gd name="connsiteX8-875" fmla="*/ 274986 w 7446139"/>
              <a:gd name="connsiteY8-876" fmla="*/ 1678635 h 6845300"/>
              <a:gd name="connsiteX9-877" fmla="*/ 851664 w 7446139"/>
              <a:gd name="connsiteY9-878" fmla="*/ 753123 h 6845300"/>
              <a:gd name="connsiteX10-879" fmla="*/ 1210439 w 7446139"/>
              <a:gd name="connsiteY10-880" fmla="*/ 4763 h 6845300"/>
              <a:gd name="connsiteX0-881" fmla="*/ 1210439 w 7446139"/>
              <a:gd name="connsiteY0-882" fmla="*/ 4763 h 6845300"/>
              <a:gd name="connsiteX1-883" fmla="*/ 7446139 w 7446139"/>
              <a:gd name="connsiteY1-884" fmla="*/ 0 h 6845300"/>
              <a:gd name="connsiteX2-885" fmla="*/ 7446139 w 7446139"/>
              <a:gd name="connsiteY2-886" fmla="*/ 6845300 h 6845300"/>
              <a:gd name="connsiteX3-887" fmla="*/ 2012126 w 7446139"/>
              <a:gd name="connsiteY3-888" fmla="*/ 6835776 h 6845300"/>
              <a:gd name="connsiteX4-889" fmla="*/ 2036293 w 7446139"/>
              <a:gd name="connsiteY4-890" fmla="*/ 5897563 h 6845300"/>
              <a:gd name="connsiteX5-891" fmla="*/ 1140590 w 7446139"/>
              <a:gd name="connsiteY5-892" fmla="*/ 4435474 h 6845300"/>
              <a:gd name="connsiteX6-893" fmla="*/ 111889 w 7446139"/>
              <a:gd name="connsiteY6-894" fmla="*/ 3070225 h 6845300"/>
              <a:gd name="connsiteX7-895" fmla="*/ 11461 w 7446139"/>
              <a:gd name="connsiteY7-896" fmla="*/ 2446045 h 6845300"/>
              <a:gd name="connsiteX8-897" fmla="*/ 308324 w 7446139"/>
              <a:gd name="connsiteY8-898" fmla="*/ 1673872 h 6845300"/>
              <a:gd name="connsiteX9-899" fmla="*/ 851664 w 7446139"/>
              <a:gd name="connsiteY9-900" fmla="*/ 753123 h 6845300"/>
              <a:gd name="connsiteX10-901" fmla="*/ 1210439 w 7446139"/>
              <a:gd name="connsiteY10-902" fmla="*/ 4763 h 6845300"/>
              <a:gd name="connsiteX0-903" fmla="*/ 1210439 w 7446139"/>
              <a:gd name="connsiteY0-904" fmla="*/ 4763 h 6853532"/>
              <a:gd name="connsiteX1-905" fmla="*/ 7446139 w 7446139"/>
              <a:gd name="connsiteY1-906" fmla="*/ 0 h 6853532"/>
              <a:gd name="connsiteX2-907" fmla="*/ 7446139 w 7446139"/>
              <a:gd name="connsiteY2-908" fmla="*/ 6845300 h 6853532"/>
              <a:gd name="connsiteX3-909" fmla="*/ 2012126 w 7446139"/>
              <a:gd name="connsiteY3-910" fmla="*/ 6853532 h 6853532"/>
              <a:gd name="connsiteX4-911" fmla="*/ 2036293 w 7446139"/>
              <a:gd name="connsiteY4-912" fmla="*/ 5897563 h 6853532"/>
              <a:gd name="connsiteX5-913" fmla="*/ 1140590 w 7446139"/>
              <a:gd name="connsiteY5-914" fmla="*/ 4435474 h 6853532"/>
              <a:gd name="connsiteX6-915" fmla="*/ 111889 w 7446139"/>
              <a:gd name="connsiteY6-916" fmla="*/ 3070225 h 6853532"/>
              <a:gd name="connsiteX7-917" fmla="*/ 11461 w 7446139"/>
              <a:gd name="connsiteY7-918" fmla="*/ 2446045 h 6853532"/>
              <a:gd name="connsiteX8-919" fmla="*/ 308324 w 7446139"/>
              <a:gd name="connsiteY8-920" fmla="*/ 1673872 h 6853532"/>
              <a:gd name="connsiteX9-921" fmla="*/ 851664 w 7446139"/>
              <a:gd name="connsiteY9-922" fmla="*/ 753123 h 6853532"/>
              <a:gd name="connsiteX10-923" fmla="*/ 1210439 w 7446139"/>
              <a:gd name="connsiteY10-924" fmla="*/ 4763 h 6853532"/>
              <a:gd name="connsiteX0-925" fmla="*/ 1210439 w 7446139"/>
              <a:gd name="connsiteY0-926" fmla="*/ 4763 h 6853532"/>
              <a:gd name="connsiteX1-927" fmla="*/ 7446139 w 7446139"/>
              <a:gd name="connsiteY1-928" fmla="*/ 0 h 6853532"/>
              <a:gd name="connsiteX2-929" fmla="*/ 7446139 w 7446139"/>
              <a:gd name="connsiteY2-930" fmla="*/ 6836422 h 6853532"/>
              <a:gd name="connsiteX3-931" fmla="*/ 2012126 w 7446139"/>
              <a:gd name="connsiteY3-932" fmla="*/ 6853532 h 6853532"/>
              <a:gd name="connsiteX4-933" fmla="*/ 2036293 w 7446139"/>
              <a:gd name="connsiteY4-934" fmla="*/ 5897563 h 6853532"/>
              <a:gd name="connsiteX5-935" fmla="*/ 1140590 w 7446139"/>
              <a:gd name="connsiteY5-936" fmla="*/ 4435474 h 6853532"/>
              <a:gd name="connsiteX6-937" fmla="*/ 111889 w 7446139"/>
              <a:gd name="connsiteY6-938" fmla="*/ 3070225 h 6853532"/>
              <a:gd name="connsiteX7-939" fmla="*/ 11461 w 7446139"/>
              <a:gd name="connsiteY7-940" fmla="*/ 2446045 h 6853532"/>
              <a:gd name="connsiteX8-941" fmla="*/ 308324 w 7446139"/>
              <a:gd name="connsiteY8-942" fmla="*/ 1673872 h 6853532"/>
              <a:gd name="connsiteX9-943" fmla="*/ 851664 w 7446139"/>
              <a:gd name="connsiteY9-944" fmla="*/ 753123 h 6853532"/>
              <a:gd name="connsiteX10-945" fmla="*/ 1210439 w 7446139"/>
              <a:gd name="connsiteY10-946" fmla="*/ 4763 h 6853532"/>
              <a:gd name="connsiteX0-947" fmla="*/ 1210439 w 7446139"/>
              <a:gd name="connsiteY0-948" fmla="*/ 4763 h 6863055"/>
              <a:gd name="connsiteX1-949" fmla="*/ 7446139 w 7446139"/>
              <a:gd name="connsiteY1-950" fmla="*/ 0 h 6863055"/>
              <a:gd name="connsiteX2-951" fmla="*/ 7446139 w 7446139"/>
              <a:gd name="connsiteY2-952" fmla="*/ 6863055 h 6863055"/>
              <a:gd name="connsiteX3-953" fmla="*/ 2012126 w 7446139"/>
              <a:gd name="connsiteY3-954" fmla="*/ 6853532 h 6863055"/>
              <a:gd name="connsiteX4-955" fmla="*/ 2036293 w 7446139"/>
              <a:gd name="connsiteY4-956" fmla="*/ 5897563 h 6863055"/>
              <a:gd name="connsiteX5-957" fmla="*/ 1140590 w 7446139"/>
              <a:gd name="connsiteY5-958" fmla="*/ 4435474 h 6863055"/>
              <a:gd name="connsiteX6-959" fmla="*/ 111889 w 7446139"/>
              <a:gd name="connsiteY6-960" fmla="*/ 3070225 h 6863055"/>
              <a:gd name="connsiteX7-961" fmla="*/ 11461 w 7446139"/>
              <a:gd name="connsiteY7-962" fmla="*/ 2446045 h 6863055"/>
              <a:gd name="connsiteX8-963" fmla="*/ 308324 w 7446139"/>
              <a:gd name="connsiteY8-964" fmla="*/ 1673872 h 6863055"/>
              <a:gd name="connsiteX9-965" fmla="*/ 851664 w 7446139"/>
              <a:gd name="connsiteY9-966" fmla="*/ 753123 h 6863055"/>
              <a:gd name="connsiteX10-967" fmla="*/ 1210439 w 7446139"/>
              <a:gd name="connsiteY10-968" fmla="*/ 4763 h 6863055"/>
              <a:gd name="connsiteX0-969" fmla="*/ 1229489 w 7446139"/>
              <a:gd name="connsiteY0-970" fmla="*/ 0 h 6867817"/>
              <a:gd name="connsiteX1-971" fmla="*/ 7446139 w 7446139"/>
              <a:gd name="connsiteY1-972" fmla="*/ 4762 h 6867817"/>
              <a:gd name="connsiteX2-973" fmla="*/ 7446139 w 7446139"/>
              <a:gd name="connsiteY2-974" fmla="*/ 6867817 h 6867817"/>
              <a:gd name="connsiteX3-975" fmla="*/ 2012126 w 7446139"/>
              <a:gd name="connsiteY3-976" fmla="*/ 6858294 h 6867817"/>
              <a:gd name="connsiteX4-977" fmla="*/ 2036293 w 7446139"/>
              <a:gd name="connsiteY4-978" fmla="*/ 5902325 h 6867817"/>
              <a:gd name="connsiteX5-979" fmla="*/ 1140590 w 7446139"/>
              <a:gd name="connsiteY5-980" fmla="*/ 4440236 h 6867817"/>
              <a:gd name="connsiteX6-981" fmla="*/ 111889 w 7446139"/>
              <a:gd name="connsiteY6-982" fmla="*/ 3074987 h 6867817"/>
              <a:gd name="connsiteX7-983" fmla="*/ 11461 w 7446139"/>
              <a:gd name="connsiteY7-984" fmla="*/ 2450807 h 6867817"/>
              <a:gd name="connsiteX8-985" fmla="*/ 308324 w 7446139"/>
              <a:gd name="connsiteY8-986" fmla="*/ 1678634 h 6867817"/>
              <a:gd name="connsiteX9-987" fmla="*/ 851664 w 7446139"/>
              <a:gd name="connsiteY9-988" fmla="*/ 757885 h 6867817"/>
              <a:gd name="connsiteX10-989" fmla="*/ 1229489 w 7446139"/>
              <a:gd name="connsiteY10-990" fmla="*/ 0 h 6867817"/>
              <a:gd name="connsiteX0-991" fmla="*/ 1229489 w 8741539"/>
              <a:gd name="connsiteY0-992" fmla="*/ 0 h 6867817"/>
              <a:gd name="connsiteX1-993" fmla="*/ 8741539 w 8741539"/>
              <a:gd name="connsiteY1-994" fmla="*/ 4762 h 6867817"/>
              <a:gd name="connsiteX2-995" fmla="*/ 7446139 w 8741539"/>
              <a:gd name="connsiteY2-996" fmla="*/ 6867817 h 6867817"/>
              <a:gd name="connsiteX3-997" fmla="*/ 2012126 w 8741539"/>
              <a:gd name="connsiteY3-998" fmla="*/ 6858294 h 6867817"/>
              <a:gd name="connsiteX4-999" fmla="*/ 2036293 w 8741539"/>
              <a:gd name="connsiteY4-1000" fmla="*/ 5902325 h 6867817"/>
              <a:gd name="connsiteX5-1001" fmla="*/ 1140590 w 8741539"/>
              <a:gd name="connsiteY5-1002" fmla="*/ 4440236 h 6867817"/>
              <a:gd name="connsiteX6-1003" fmla="*/ 111889 w 8741539"/>
              <a:gd name="connsiteY6-1004" fmla="*/ 3074987 h 6867817"/>
              <a:gd name="connsiteX7-1005" fmla="*/ 11461 w 8741539"/>
              <a:gd name="connsiteY7-1006" fmla="*/ 2450807 h 6867817"/>
              <a:gd name="connsiteX8-1007" fmla="*/ 308324 w 8741539"/>
              <a:gd name="connsiteY8-1008" fmla="*/ 1678634 h 6867817"/>
              <a:gd name="connsiteX9-1009" fmla="*/ 851664 w 8741539"/>
              <a:gd name="connsiteY9-1010" fmla="*/ 757885 h 6867817"/>
              <a:gd name="connsiteX10-1011" fmla="*/ 1229489 w 8741539"/>
              <a:gd name="connsiteY10-1012" fmla="*/ 0 h 6867817"/>
              <a:gd name="connsiteX0-1013" fmla="*/ 1229489 w 8741539"/>
              <a:gd name="connsiteY0-1014" fmla="*/ 0 h 6880517"/>
              <a:gd name="connsiteX1-1015" fmla="*/ 8741539 w 8741539"/>
              <a:gd name="connsiteY1-1016" fmla="*/ 4762 h 6880517"/>
              <a:gd name="connsiteX2-1017" fmla="*/ 8728839 w 8741539"/>
              <a:gd name="connsiteY2-1018" fmla="*/ 6880517 h 6880517"/>
              <a:gd name="connsiteX3-1019" fmla="*/ 2012126 w 8741539"/>
              <a:gd name="connsiteY3-1020" fmla="*/ 6858294 h 6880517"/>
              <a:gd name="connsiteX4-1021" fmla="*/ 2036293 w 8741539"/>
              <a:gd name="connsiteY4-1022" fmla="*/ 5902325 h 6880517"/>
              <a:gd name="connsiteX5-1023" fmla="*/ 1140590 w 8741539"/>
              <a:gd name="connsiteY5-1024" fmla="*/ 4440236 h 6880517"/>
              <a:gd name="connsiteX6-1025" fmla="*/ 111889 w 8741539"/>
              <a:gd name="connsiteY6-1026" fmla="*/ 3074987 h 6880517"/>
              <a:gd name="connsiteX7-1027" fmla="*/ 11461 w 8741539"/>
              <a:gd name="connsiteY7-1028" fmla="*/ 2450807 h 6880517"/>
              <a:gd name="connsiteX8-1029" fmla="*/ 308324 w 8741539"/>
              <a:gd name="connsiteY8-1030" fmla="*/ 1678634 h 6880517"/>
              <a:gd name="connsiteX9-1031" fmla="*/ 851664 w 8741539"/>
              <a:gd name="connsiteY9-1032" fmla="*/ 757885 h 6880517"/>
              <a:gd name="connsiteX10-1033" fmla="*/ 1229489 w 8741539"/>
              <a:gd name="connsiteY10-1034" fmla="*/ 0 h 68805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8741539" h="6880517">
                <a:moveTo>
                  <a:pt x="1229489" y="0"/>
                </a:moveTo>
                <a:lnTo>
                  <a:pt x="8741539" y="4762"/>
                </a:lnTo>
                <a:cubicBezTo>
                  <a:pt x="8737306" y="2296680"/>
                  <a:pt x="8733072" y="4588599"/>
                  <a:pt x="8728839" y="6880517"/>
                </a:cubicBezTo>
                <a:lnTo>
                  <a:pt x="2012126" y="6858294"/>
                </a:lnTo>
                <a:cubicBezTo>
                  <a:pt x="2082094" y="6540794"/>
                  <a:pt x="2099259" y="6193192"/>
                  <a:pt x="2036293" y="5902325"/>
                </a:cubicBezTo>
                <a:cubicBezTo>
                  <a:pt x="1926160" y="5353112"/>
                  <a:pt x="1524174" y="4885738"/>
                  <a:pt x="1140590" y="4440236"/>
                </a:cubicBezTo>
                <a:cubicBezTo>
                  <a:pt x="753240" y="3980391"/>
                  <a:pt x="382534" y="3537653"/>
                  <a:pt x="111889" y="3074987"/>
                </a:cubicBezTo>
                <a:cubicBezTo>
                  <a:pt x="8686" y="2866280"/>
                  <a:pt x="-18501" y="2668392"/>
                  <a:pt x="11461" y="2450807"/>
                </a:cubicBezTo>
                <a:cubicBezTo>
                  <a:pt x="28929" y="2164255"/>
                  <a:pt x="158569" y="1915387"/>
                  <a:pt x="308324" y="1678634"/>
                </a:cubicBezTo>
                <a:cubicBezTo>
                  <a:pt x="500550" y="1370130"/>
                  <a:pt x="692776" y="1066389"/>
                  <a:pt x="851664" y="757885"/>
                </a:cubicBezTo>
                <a:cubicBezTo>
                  <a:pt x="993481" y="508432"/>
                  <a:pt x="1187684" y="225640"/>
                  <a:pt x="1229489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08201"/>
            <a:ext cx="4776432" cy="4776432"/>
          </a:xfrm>
          <a:prstGeom prst="rect">
            <a:avLst/>
          </a:prstGeom>
        </p:spPr>
      </p:pic>
      <p:sp>
        <p:nvSpPr>
          <p:cNvPr id="27" name="文本框 13"/>
          <p:cNvSpPr txBox="1"/>
          <p:nvPr userDrawn="1"/>
        </p:nvSpPr>
        <p:spPr>
          <a:xfrm rot="5400000">
            <a:off x="3688832" y="2545972"/>
            <a:ext cx="2723794" cy="646317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mar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u="sng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  <a:endParaRPr lang="zh-CN" altLang="en-US" sz="3600" b="1" u="sng" kern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13"/>
          <p:cNvSpPr txBox="1"/>
          <p:nvPr userDrawn="1"/>
        </p:nvSpPr>
        <p:spPr>
          <a:xfrm>
            <a:off x="4057500" y="1637431"/>
            <a:ext cx="738635" cy="1467695"/>
          </a:xfrm>
          <a:prstGeom prst="rect">
            <a:avLst/>
          </a:prstGeom>
          <a:noFill/>
        </p:spPr>
        <p:txBody>
          <a:bodyPr vert="eaVert" wrap="none" lIns="91426" tIns="45713" rIns="91426" bIns="45713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 录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: 圆角 28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bldLvl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涪陵卫校吴老师\重新做\26358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7328" y="1790700"/>
            <a:ext cx="4435899" cy="2957265"/>
          </a:xfrm>
          <a:prstGeom prst="rect">
            <a:avLst/>
          </a:prstGeom>
        </p:spPr>
      </p:pic>
      <p:sp>
        <p:nvSpPr>
          <p:cNvPr id="11" name="矩形: 圆角 11"/>
          <p:cNvSpPr/>
          <p:nvPr userDrawn="1"/>
        </p:nvSpPr>
        <p:spPr>
          <a:xfrm>
            <a:off x="8742073" y="236072"/>
            <a:ext cx="2696666" cy="357168"/>
          </a:xfrm>
          <a:prstGeom prst="roundRect">
            <a:avLst>
              <a:gd name="adj" fmla="val 50000"/>
            </a:avLst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重庆市优质课程资源</a:t>
            </a:r>
            <a:endParaRPr lang="zh-CN" altLang="en-US" sz="1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3" Type="http://schemas.openxmlformats.org/officeDocument/2006/relationships/slideLayout" Target="../slideLayouts/slideLayout10.xml"/><Relationship Id="rId12" Type="http://schemas.openxmlformats.org/officeDocument/2006/relationships/image" Target="../media/image16.png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comments" Target="../comments/comment1.xml"/><Relationship Id="rId4" Type="http://schemas.openxmlformats.org/officeDocument/2006/relationships/slideLayout" Target="../slideLayouts/slideLayout10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4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5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22.png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image" Target="../media/image23.png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3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tags" Target="../tags/tag75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87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tags" Target="../tags/tag96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4" Type="http://schemas.openxmlformats.org/officeDocument/2006/relationships/slideLayout" Target="../slideLayouts/slideLayout10.xml"/><Relationship Id="rId23" Type="http://schemas.openxmlformats.org/officeDocument/2006/relationships/tags" Target="../tags/tag131.xml"/><Relationship Id="rId22" Type="http://schemas.openxmlformats.org/officeDocument/2006/relationships/tags" Target="../tags/tag130.xml"/><Relationship Id="rId21" Type="http://schemas.openxmlformats.org/officeDocument/2006/relationships/tags" Target="../tags/tag129.xml"/><Relationship Id="rId20" Type="http://schemas.openxmlformats.org/officeDocument/2006/relationships/tags" Target="../tags/tag128.xml"/><Relationship Id="rId2" Type="http://schemas.openxmlformats.org/officeDocument/2006/relationships/tags" Target="../tags/tag110.xml"/><Relationship Id="rId19" Type="http://schemas.openxmlformats.org/officeDocument/2006/relationships/tags" Target="../tags/tag127.xml"/><Relationship Id="rId18" Type="http://schemas.openxmlformats.org/officeDocument/2006/relationships/tags" Target="../tags/tag126.xml"/><Relationship Id="rId17" Type="http://schemas.openxmlformats.org/officeDocument/2006/relationships/tags" Target="../tags/tag125.xml"/><Relationship Id="rId16" Type="http://schemas.openxmlformats.org/officeDocument/2006/relationships/tags" Target="../tags/tag124.xml"/><Relationship Id="rId15" Type="http://schemas.openxmlformats.org/officeDocument/2006/relationships/tags" Target="../tags/tag123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0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4.png"/><Relationship Id="rId3" Type="http://schemas.openxmlformats.org/officeDocument/2006/relationships/tags" Target="../tags/tag2.xml"/><Relationship Id="rId2" Type="http://schemas.openxmlformats.org/officeDocument/2006/relationships/image" Target="../media/image13.png"/><Relationship Id="rId10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592548" y="2599362"/>
            <a:ext cx="6341047" cy="1130922"/>
          </a:xfrm>
        </p:spPr>
        <p:txBody>
          <a:bodyPr/>
          <a:lstStyle/>
          <a:p>
            <a:r>
              <a:rPr lang="zh-CN" altLang="en-US" sz="6600" spc="300" dirty="0">
                <a:sym typeface="+mn-ea"/>
              </a:rPr>
              <a:t>降血糖药</a:t>
            </a:r>
            <a:endParaRPr lang="zh-CN" altLang="en-US" sz="6600" spc="3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主讲人：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李勤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94130" y="2077226"/>
            <a:ext cx="6662420" cy="4053176"/>
          </a:xfrm>
          <a:prstGeom prst="rect">
            <a:avLst/>
          </a:prstGeom>
          <a:solidFill>
            <a:srgbClr val="15B6BC">
              <a:alpha val="1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二、糖尿病的治疗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 rot="16200000">
            <a:off x="3289010" y="1042758"/>
            <a:ext cx="4053176" cy="6122113"/>
            <a:chOff x="4085746" y="2897148"/>
            <a:chExt cx="4053176" cy="6122113"/>
          </a:xfrm>
        </p:grpSpPr>
        <p:grpSp>
          <p:nvGrpSpPr>
            <p:cNvPr id="3" name="PA_组合 9"/>
            <p:cNvGrpSpPr/>
            <p:nvPr>
              <p:custDataLst>
                <p:tags r:id="rId1"/>
              </p:custDataLst>
            </p:nvPr>
          </p:nvGrpSpPr>
          <p:grpSpPr bwMode="auto">
            <a:xfrm>
              <a:off x="5007614" y="2897148"/>
              <a:ext cx="2638923" cy="2750151"/>
              <a:chOff x="0" y="0"/>
              <a:chExt cx="5763342" cy="6005116"/>
            </a:xfrm>
            <a:effectLst/>
          </p:grpSpPr>
          <p:sp>
            <p:nvSpPr>
              <p:cNvPr id="30" name="PA_AutoShape 10"/>
              <p:cNvSpPr/>
              <p:nvPr>
                <p:custDataLst>
                  <p:tags r:id="rId2"/>
                </p:custDataLst>
              </p:nvPr>
            </p:nvSpPr>
            <p:spPr bwMode="auto">
              <a:xfrm>
                <a:off x="0" y="0"/>
                <a:ext cx="5763342" cy="6005116"/>
              </a:xfrm>
              <a:custGeom>
                <a:avLst/>
                <a:gdLst>
                  <a:gd name="T0" fmla="*/ 2881532 w 20761"/>
                  <a:gd name="T1" fmla="*/ 3002558 h 21600"/>
                  <a:gd name="T2" fmla="*/ 2881532 w 20761"/>
                  <a:gd name="T3" fmla="*/ 3002558 h 21600"/>
                  <a:gd name="T4" fmla="*/ 2881532 w 20761"/>
                  <a:gd name="T5" fmla="*/ 3002558 h 21600"/>
                  <a:gd name="T6" fmla="*/ 2881532 w 20761"/>
                  <a:gd name="T7" fmla="*/ 300255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761" h="21600">
                    <a:moveTo>
                      <a:pt x="8590" y="0"/>
                    </a:moveTo>
                    <a:cubicBezTo>
                      <a:pt x="6391" y="0"/>
                      <a:pt x="4192" y="837"/>
                      <a:pt x="2515" y="2513"/>
                    </a:cubicBezTo>
                    <a:cubicBezTo>
                      <a:pt x="-839" y="5866"/>
                      <a:pt x="-839" y="11302"/>
                      <a:pt x="2515" y="14655"/>
                    </a:cubicBezTo>
                    <a:cubicBezTo>
                      <a:pt x="5245" y="17383"/>
                      <a:pt x="9356" y="17890"/>
                      <a:pt x="12600" y="16178"/>
                    </a:cubicBezTo>
                    <a:lnTo>
                      <a:pt x="18602" y="21600"/>
                    </a:lnTo>
                    <a:lnTo>
                      <a:pt x="20761" y="21395"/>
                    </a:lnTo>
                    <a:lnTo>
                      <a:pt x="20750" y="19230"/>
                    </a:lnTo>
                    <a:lnTo>
                      <a:pt x="15123" y="14145"/>
                    </a:lnTo>
                    <a:cubicBezTo>
                      <a:pt x="18003" y="10772"/>
                      <a:pt x="17854" y="5703"/>
                      <a:pt x="14663" y="2513"/>
                    </a:cubicBezTo>
                    <a:cubicBezTo>
                      <a:pt x="12986" y="837"/>
                      <a:pt x="10788" y="0"/>
                      <a:pt x="8590" y="0"/>
                    </a:cubicBezTo>
                    <a:close/>
                  </a:path>
                </a:pathLst>
              </a:custGeom>
              <a:solidFill>
                <a:srgbClr val="15B6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</a:extLst>
            </p:spPr>
            <p:txBody>
              <a:bodyPr lIns="20936" tIns="20936" rIns="20936" bIns="20936"/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65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1" name="PA_Line 12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auto">
              <a:xfrm flipH="1" flipV="1">
                <a:off x="3735852" y="4101829"/>
                <a:ext cx="1579760" cy="1406432"/>
              </a:xfrm>
              <a:prstGeom prst="line">
                <a:avLst/>
              </a:prstGeom>
              <a:noFill/>
              <a:ln w="63500" cap="flat" cmpd="sng">
                <a:solidFill>
                  <a:sysClr val="window" lastClr="FFFFFF"/>
                </a:solidFill>
                <a:prstDash val="solid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l" defTabSz="20955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ES" sz="55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PA_组合 13"/>
            <p:cNvGrpSpPr/>
            <p:nvPr>
              <p:custDataLst>
                <p:tags r:id="rId4"/>
              </p:custDataLst>
            </p:nvPr>
          </p:nvGrpSpPr>
          <p:grpSpPr bwMode="auto">
            <a:xfrm>
              <a:off x="4545388" y="3092365"/>
              <a:ext cx="2454998" cy="2538600"/>
              <a:chOff x="0" y="0"/>
              <a:chExt cx="5362063" cy="5542360"/>
            </a:xfrm>
            <a:effectLst/>
          </p:grpSpPr>
          <p:sp>
            <p:nvSpPr>
              <p:cNvPr id="27" name="PA_AutoShape 14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0" y="0"/>
                <a:ext cx="5362063" cy="5542360"/>
              </a:xfrm>
              <a:custGeom>
                <a:avLst/>
                <a:gdLst>
                  <a:gd name="T0" fmla="*/ 2680903 w 20853"/>
                  <a:gd name="T1" fmla="*/ 2771180 h 21600"/>
                  <a:gd name="T2" fmla="*/ 2680903 w 20853"/>
                  <a:gd name="T3" fmla="*/ 2771180 h 21600"/>
                  <a:gd name="T4" fmla="*/ 2680903 w 20853"/>
                  <a:gd name="T5" fmla="*/ 2771180 h 21600"/>
                  <a:gd name="T6" fmla="*/ 2680903 w 20853"/>
                  <a:gd name="T7" fmla="*/ 277118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853" h="21600">
                    <a:moveTo>
                      <a:pt x="13197" y="0"/>
                    </a:moveTo>
                    <a:cubicBezTo>
                      <a:pt x="11238" y="0"/>
                      <a:pt x="9279" y="749"/>
                      <a:pt x="7784" y="2248"/>
                    </a:cubicBezTo>
                    <a:cubicBezTo>
                      <a:pt x="5095" y="4946"/>
                      <a:pt x="4835" y="9149"/>
                      <a:pt x="6985" y="12149"/>
                    </a:cubicBezTo>
                    <a:lnTo>
                      <a:pt x="0" y="19149"/>
                    </a:lnTo>
                    <a:lnTo>
                      <a:pt x="104" y="21493"/>
                    </a:lnTo>
                    <a:lnTo>
                      <a:pt x="2444" y="21600"/>
                    </a:lnTo>
                    <a:lnTo>
                      <a:pt x="9583" y="14446"/>
                    </a:lnTo>
                    <a:cubicBezTo>
                      <a:pt x="12480" y="16005"/>
                      <a:pt x="16165" y="15560"/>
                      <a:pt x="18610" y="13108"/>
                    </a:cubicBezTo>
                    <a:cubicBezTo>
                      <a:pt x="21599" y="10109"/>
                      <a:pt x="21599" y="5247"/>
                      <a:pt x="18610" y="2248"/>
                    </a:cubicBezTo>
                    <a:cubicBezTo>
                      <a:pt x="17115" y="749"/>
                      <a:pt x="15156" y="0"/>
                      <a:pt x="13197" y="0"/>
                    </a:cubicBez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</a:extLst>
            </p:spPr>
            <p:txBody>
              <a:bodyPr lIns="20936" tIns="20936" rIns="20936" bIns="20936"/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6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8" name="PA_AutoShape 15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1611637" y="193631"/>
                <a:ext cx="3536075" cy="3536192"/>
              </a:xfrm>
              <a:custGeom>
                <a:avLst/>
                <a:gdLst>
                  <a:gd name="T0" fmla="*/ 1767947 w 19679"/>
                  <a:gd name="T1" fmla="*/ 1940691 h 19679"/>
                  <a:gd name="T2" fmla="*/ 1767947 w 19679"/>
                  <a:gd name="T3" fmla="*/ 1940691 h 19679"/>
                  <a:gd name="T4" fmla="*/ 1767947 w 19679"/>
                  <a:gd name="T5" fmla="*/ 1940691 h 19679"/>
                  <a:gd name="T6" fmla="*/ 1767947 w 19679"/>
                  <a:gd name="T7" fmla="*/ 1940691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6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9" name="PA_Line 16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V="1">
                <a:off x="369961" y="3271135"/>
                <a:ext cx="1906971" cy="1906179"/>
              </a:xfrm>
              <a:prstGeom prst="line">
                <a:avLst/>
              </a:prstGeom>
              <a:noFill/>
              <a:ln w="63500" cap="flat" cmpd="sng">
                <a:solidFill>
                  <a:sysClr val="window" lastClr="FFFFFF"/>
                </a:solidFill>
                <a:prstDash val="solid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l" defTabSz="20955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ES" sz="55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309137" y="5737588"/>
              <a:ext cx="829785" cy="2587158"/>
              <a:chOff x="7309137" y="5737588"/>
              <a:chExt cx="829785" cy="2587158"/>
            </a:xfrm>
          </p:grpSpPr>
          <p:sp>
            <p:nvSpPr>
              <p:cNvPr id="25" name="PA_AutoShape 36"/>
              <p:cNvSpPr/>
              <p:nvPr>
                <p:custDataLst>
                  <p:tags r:id="rId8"/>
                </p:custDataLst>
              </p:nvPr>
            </p:nvSpPr>
            <p:spPr bwMode="auto">
              <a:xfrm rot="5400000">
                <a:off x="6601415" y="6787238"/>
                <a:ext cx="2245230" cy="82978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>
                <a:lvl1pPr eaLnBrk="0"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1pPr>
                <a:lvl2pPr marL="742950" indent="-285750" eaLnBrk="0"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2pPr>
                <a:lvl3pPr marL="1143000" indent="-228600" eaLnBrk="0"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3pPr>
                <a:lvl4pPr marL="1600200" indent="-228600" eaLnBrk="0"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4pPr>
                <a:lvl5pPr marL="2057400" indent="-228600" eaLnBrk="0"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5pPr>
                <a:lvl6pPr marL="2514600" indent="-228600" algn="ctr" defTabSz="825500" eaLnBrk="0" fontAlgn="base" hangingPunct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6pPr>
                <a:lvl7pPr marL="2971800" indent="-228600" algn="ctr" defTabSz="825500" eaLnBrk="0" fontAlgn="base" hangingPunct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7pPr>
                <a:lvl8pPr marL="3429000" indent="-228600" algn="ctr" defTabSz="825500" eaLnBrk="0" fontAlgn="base" hangingPunct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8pPr>
                <a:lvl9pPr marL="3886200" indent="-228600" algn="ctr" defTabSz="825500" eaLnBrk="0" fontAlgn="base" hangingPunct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defRPr sz="2500" b="1">
                    <a:solidFill>
                      <a:srgbClr val="FFFFFF"/>
                    </a:solidFill>
                    <a:latin typeface="Lato" charset="0"/>
                    <a:ea typeface="MS PGothic" panose="020B0600070205080204" pitchFamily="34" charset="-128"/>
                    <a:sym typeface="Lato" charset="0"/>
                  </a:defRPr>
                </a:lvl9pPr>
              </a:lstStyle>
              <a:p>
                <a:pPr lvl="0" eaLnBrk="1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sz="28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sym typeface="Arial" panose="020B0604020202020204" pitchFamily="34" charset="0"/>
                  </a:rPr>
                  <a:t>胰岛素</a:t>
                </a:r>
                <a:endParaRPr kumimoji="0" lang="zh-CN" sz="2800" i="0" u="none" strike="noStrike" kern="1200" cap="none" spc="0" normalizeH="0" baseline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6" name="PA_AutoShape 37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7625160" y="5737588"/>
                <a:ext cx="197737" cy="197737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3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3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15B6BC"/>
              </a:solidFill>
              <a:ln w="25400" cap="flat" cmpd="sng">
                <a:solidFill>
                  <a:srgbClr val="000000">
                    <a:alpha val="0"/>
                  </a:srgbClr>
                </a:solidFill>
                <a:prstDash val="solid"/>
                <a:miter lim="0"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267335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s-ES" sz="1830" b="0" i="0" u="none" strike="noStrike" kern="1200" cap="none" spc="0" normalizeH="0" baseline="0" noProof="0">
                  <a:ln>
                    <a:noFill/>
                  </a:ln>
                  <a:solidFill>
                    <a:srgbClr val="F1F2F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Gill Sans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" name="PA_AutoShape 39"/>
            <p:cNvSpPr/>
            <p:nvPr>
              <p:custDataLst>
                <p:tags r:id="rId10"/>
              </p:custDataLst>
            </p:nvPr>
          </p:nvSpPr>
          <p:spPr bwMode="auto">
            <a:xfrm rot="5400000">
              <a:off x="2976401" y="7188556"/>
              <a:ext cx="2940050" cy="7213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lvl="0" eaLnBrk="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sz="2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Arial" panose="020B0604020202020204" pitchFamily="34" charset="0"/>
                </a:rPr>
                <a:t>口服降糖药</a:t>
              </a:r>
              <a:endPara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3" name="PA_AutoShape 40"/>
            <p:cNvSpPr/>
            <p:nvPr>
              <p:custDataLst>
                <p:tags r:id="rId11"/>
              </p:custDataLst>
            </p:nvPr>
          </p:nvSpPr>
          <p:spPr bwMode="auto">
            <a:xfrm>
              <a:off x="4347651" y="5737588"/>
              <a:ext cx="197737" cy="197737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3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3" y="-961"/>
                    <a:pt x="12953" y="-961"/>
                    <a:pt x="16796" y="2881"/>
                  </a:cubicBezTo>
                </a:path>
              </a:pathLst>
            </a:custGeom>
            <a:solidFill>
              <a:srgbClr val="ED7D3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/>
            <a:p>
              <a:pPr marL="0" marR="0" lvl="0" indent="0" algn="l" defTabSz="267335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215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5400000">
              <a:off x="5337313" y="3644703"/>
              <a:ext cx="1510546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药物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华文楷体" panose="02010600040101010101" pitchFamily="2" charset="-122"/>
                  <a:ea typeface="华文楷体" panose="02010600040101010101" pitchFamily="2" charset="-122"/>
                  <a:cs typeface="华文楷体" panose="02010600040101010101" pitchFamily="2" charset="-122"/>
                </a:rPr>
                <a:t> 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endParaRPr>
            </a:p>
          </p:txBody>
        </p:sp>
      </p:grpSp>
      <p:pic>
        <p:nvPicPr>
          <p:cNvPr id="102" name="图片 101"/>
          <p:cNvPicPr/>
          <p:nvPr/>
        </p:nvPicPr>
        <p:blipFill>
          <a:blip r:embed="rId12"/>
          <a:stretch>
            <a:fillRect/>
          </a:stretch>
        </p:blipFill>
        <p:spPr>
          <a:xfrm>
            <a:off x="7956550" y="1097915"/>
            <a:ext cx="3813175" cy="5490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" name="组合 19"/>
          <p:cNvGrpSpPr/>
          <p:nvPr/>
        </p:nvGrpSpPr>
        <p:grpSpPr>
          <a:xfrm>
            <a:off x="753261" y="1221997"/>
            <a:ext cx="2959423" cy="546346"/>
            <a:chOff x="1259014" y="1259980"/>
            <a:chExt cx="2942578" cy="546346"/>
          </a:xfrm>
        </p:grpSpPr>
        <p:sp>
          <p:nvSpPr>
            <p:cNvPr id="21" name="圆角矩形 49"/>
            <p:cNvSpPr/>
            <p:nvPr/>
          </p:nvSpPr>
          <p:spPr>
            <a:xfrm>
              <a:off x="1301905" y="1259980"/>
              <a:ext cx="2899687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9014" y="1283106"/>
              <a:ext cx="2942578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（二）药物治疗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45192" y="3235891"/>
            <a:ext cx="314424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胰岛素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5192" y="2295238"/>
            <a:ext cx="2331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i="1" u="sng" spc="300" dirty="0">
                <a:solidFill>
                  <a:srgbClr val="15B6BC"/>
                </a:solidFill>
                <a:latin typeface="Times New Roman" panose="02020603050405020304" pitchFamily="18" charset="0"/>
                <a:ea typeface="仓耳玄三M W05" panose="02020400000000000000" pitchFamily="18" charset="-122"/>
                <a:cs typeface="Times New Roman" panose="02020603050405020304" pitchFamily="18" charset="0"/>
              </a:rPr>
              <a:t>THREE</a:t>
            </a:r>
            <a:endParaRPr lang="zh-CN" altLang="en-US" sz="4000" b="1" i="1" u="sng" spc="300" dirty="0">
              <a:solidFill>
                <a:srgbClr val="15B6BC"/>
              </a:solidFill>
              <a:latin typeface="Times New Roman" panose="02020603050405020304" pitchFamily="18" charset="0"/>
              <a:ea typeface="仓耳玄三M W05" panose="02020400000000000000" pitchFamily="18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27" name="矩形: 圆角 26"/>
          <p:cNvSpPr/>
          <p:nvPr/>
        </p:nvSpPr>
        <p:spPr>
          <a:xfrm>
            <a:off x="1365250" y="991870"/>
            <a:ext cx="3502660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（一）来源、性状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8194" name="Picture 2" descr="https://gimg2.baidu.com/image_search/src=http%3A%2F%2Fpic4.zhimg.com%2Fv2-80a1ec4a8753038d9a9b54e3fc03b4cb_b.jpg&amp;refer=http%3A%2F%2Fpic4.zhimg.com&amp;app=2002&amp;size=f9999,10000&amp;q=a80&amp;n=0&amp;g=0n&amp;fmt=jpeg?sec=1626762937&amp;t=1e2143429fba40290614f06e4cdcc22d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2280" y="2186444"/>
            <a:ext cx="2994212" cy="3459529"/>
          </a:xfrm>
          <a:prstGeom prst="rect">
            <a:avLst/>
          </a:prstGeom>
          <a:noFill/>
        </p:spPr>
      </p:pic>
      <p:grpSp>
        <p:nvGrpSpPr>
          <p:cNvPr id="1753" name="组合 1752"/>
          <p:cNvGrpSpPr/>
          <p:nvPr/>
        </p:nvGrpSpPr>
        <p:grpSpPr>
          <a:xfrm>
            <a:off x="6172835" y="1113155"/>
            <a:ext cx="4810760" cy="4631055"/>
            <a:chOff x="739793" y="854966"/>
            <a:chExt cx="10006261" cy="4290525"/>
          </a:xfrm>
        </p:grpSpPr>
        <p:sp>
          <p:nvSpPr>
            <p:cNvPr id="1755" name="矩形 1754"/>
            <p:cNvSpPr/>
            <p:nvPr/>
          </p:nvSpPr>
          <p:spPr>
            <a:xfrm>
              <a:off x="739793" y="854966"/>
              <a:ext cx="10006261" cy="4290525"/>
            </a:xfrm>
            <a:prstGeom prst="rect">
              <a:avLst/>
            </a:prstGeom>
            <a:noFill/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0000">
                    <a:srgbClr val="0698A1"/>
                  </a:gs>
                  <a:gs pos="73000">
                    <a:srgbClr val="6AE7FF"/>
                  </a:gs>
                  <a:gs pos="100000">
                    <a:srgbClr val="6AE7FF">
                      <a:alpha val="6000"/>
                    </a:srgbClr>
                  </a:gs>
                </a:gsLst>
                <a:lin ang="1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思源黑体 CN Normal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24816" y="1181582"/>
              <a:ext cx="9688885" cy="3195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457200" indent="-45720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720090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胰岛素是由胰岛B细胞受分泌的一种蛋白质激素。药用胰岛素多从猪胰腺提取，也可通过DNA重组技术人工合成人胰岛素。本药口服无效，须注射给药，皮下注射吸收快，紧急情况下可静脉给药。</a:t>
              </a:r>
              <a:endParaRPr kumimoji="1" lang="zh-CN" altLang="en-US" sz="2400" b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</p:grpSp>
      <p:pic>
        <p:nvPicPr>
          <p:cNvPr id="11" name="Picture 2" descr="E:\涪陵卫校2022.2.16\PPT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" y="1074420"/>
            <a:ext cx="3256277" cy="586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pic>
        <p:nvPicPr>
          <p:cNvPr id="1073742861" name="图片 12" descr="结晶牛胰岛素"/>
          <p:cNvPicPr>
            <a:picLocks noChangeAspect="1"/>
          </p:cNvPicPr>
          <p:nvPr/>
        </p:nvPicPr>
        <p:blipFill>
          <a:blip r:embed="rId1"/>
          <a:srcRect l="11642" r="10110"/>
          <a:stretch>
            <a:fillRect/>
          </a:stretch>
        </p:blipFill>
        <p:spPr>
          <a:xfrm>
            <a:off x="4081778" y="1758009"/>
            <a:ext cx="7392035" cy="4681220"/>
          </a:xfrm>
          <a:prstGeom prst="round2DiagRect">
            <a:avLst>
              <a:gd name="adj1" fmla="val 7489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-601682" y="2095500"/>
            <a:ext cx="4762500" cy="476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29"/>
          <a:stretch>
            <a:fillRect/>
          </a:stretch>
        </p:blipFill>
        <p:spPr>
          <a:xfrm>
            <a:off x="1890081" y="1737613"/>
            <a:ext cx="8782050" cy="169138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27" name="矩形: 圆角 26"/>
          <p:cNvSpPr/>
          <p:nvPr/>
        </p:nvSpPr>
        <p:spPr>
          <a:xfrm>
            <a:off x="844233" y="1025274"/>
            <a:ext cx="2312035" cy="598170"/>
          </a:xfrm>
          <a:prstGeom prst="roundRect">
            <a:avLst>
              <a:gd name="adj" fmla="val 43306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（二）分类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PA-文本框 17"/>
          <p:cNvSpPr txBox="1"/>
          <p:nvPr>
            <p:custDataLst>
              <p:tags r:id="rId2"/>
            </p:custDataLst>
          </p:nvPr>
        </p:nvSpPr>
        <p:spPr>
          <a:xfrm>
            <a:off x="2900971" y="1865734"/>
            <a:ext cx="7024652" cy="953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30R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组成为</a:t>
            </a: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30%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短效胰岛素加</a:t>
            </a: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70%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中效胰岛素；</a:t>
            </a: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50R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组成为</a:t>
            </a: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50%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短效胰岛素加</a:t>
            </a:r>
            <a:r>
              <a:rPr lang="en-US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50%</a:t>
            </a:r>
            <a:r>
              <a:rPr lang="zh-CN" altLang="zh-CN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中效胰岛素</a:t>
            </a:r>
            <a:r>
              <a:rPr lang="zh-CN" altLang="en-US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4" name="PA-表格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890081" y="2947513"/>
          <a:ext cx="8782050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6350"/>
                <a:gridCol w="7505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分类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药物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超短效</a:t>
                      </a:r>
                      <a:endParaRPr lang="zh-CN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门冬胰岛素、赖脯胰岛素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速效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正规胰岛素、单组份胰岛素、生物合成人胰岛素注射液、重组人胰岛素注射液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中效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低精蛋白锌胰岛素、珠蛋白锌胰岛素、精蛋白生物合成人胰岛素注射液</a:t>
                      </a:r>
                      <a:endParaRPr lang="zh-CN" altLang="en-US" sz="2400" b="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长效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精蛋白锌胰岛素、特慢锌胰岛素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预混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双时相低精蛋白锌单锋胰岛素</a:t>
                      </a:r>
                      <a:endParaRPr lang="zh-CN" altLang="en-US" sz="2400" kern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B6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B6BC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89"/>
                            </p:stCondLst>
                            <p:childTnLst>
                              <p:par>
                                <p:cTn id="16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1.2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/2*($)^6">
                                          <p:val>
                                            <p:fltVal val="0"/>
                                          </p:val>
                                        </p:tav>
                                        <p:tav tm="50000" fmla="#ppt_h-#ppt_h/2*(2-$)^6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/2*($)^6">
                                          <p:val>
                                            <p:fltVal val="0"/>
                                          </p:val>
                                        </p:tav>
                                        <p:tav tm="50000" fmla="#ppt_w-#ppt_w/2*(2-$)^6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27" name="矩形: 圆角 26"/>
          <p:cNvSpPr/>
          <p:nvPr/>
        </p:nvSpPr>
        <p:spPr>
          <a:xfrm>
            <a:off x="834799" y="1217461"/>
            <a:ext cx="4708525" cy="598170"/>
          </a:xfrm>
          <a:prstGeom prst="roundRect">
            <a:avLst>
              <a:gd name="adj" fmla="val 41465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（三）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药理作用及临床应用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PA-矩形 7"/>
          <p:cNvSpPr/>
          <p:nvPr>
            <p:custDataLst>
              <p:tags r:id="rId1"/>
            </p:custDataLst>
          </p:nvPr>
        </p:nvSpPr>
        <p:spPr>
          <a:xfrm>
            <a:off x="1119630" y="2285423"/>
            <a:ext cx="1948689" cy="622634"/>
          </a:xfrm>
          <a:prstGeom prst="rect">
            <a:avLst/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药理作用</a:t>
            </a:r>
            <a:endParaRPr lang="zh-CN" altLang="en-US" sz="24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PA-矩形 18"/>
          <p:cNvSpPr/>
          <p:nvPr>
            <p:custDataLst>
              <p:tags r:id="rId2"/>
            </p:custDataLst>
          </p:nvPr>
        </p:nvSpPr>
        <p:spPr>
          <a:xfrm>
            <a:off x="3189062" y="2285424"/>
            <a:ext cx="8162857" cy="622633"/>
          </a:xfrm>
          <a:prstGeom prst="rect">
            <a:avLst/>
          </a:pr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临床应用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PA-矩形 8"/>
          <p:cNvSpPr/>
          <p:nvPr>
            <p:custDataLst>
              <p:tags r:id="rId3"/>
            </p:custDataLst>
          </p:nvPr>
        </p:nvSpPr>
        <p:spPr>
          <a:xfrm>
            <a:off x="3189063" y="5441538"/>
            <a:ext cx="8162856" cy="725872"/>
          </a:xfrm>
          <a:prstGeom prst="rect">
            <a:avLst/>
          </a:pr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临床常与葡萄糖、氯化钾组成极化液（GIK）合剂，治疗缺钾导致的心率失常。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PA-矩形 21"/>
          <p:cNvSpPr/>
          <p:nvPr>
            <p:custDataLst>
              <p:tags r:id="rId4"/>
            </p:custDataLst>
          </p:nvPr>
        </p:nvSpPr>
        <p:spPr>
          <a:xfrm>
            <a:off x="3189063" y="3021713"/>
            <a:ext cx="8162856" cy="2306168"/>
          </a:xfrm>
          <a:prstGeom prst="rect">
            <a:avLst/>
          </a:pr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对胰岛素缺乏的各型糖尿病均有效，包括：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US" altLang="zh-CN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型糖尿病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经饮食控制和口服降血糖药不能控制的的</a:t>
            </a:r>
            <a:r>
              <a:rPr lang="en-US" altLang="zh-CN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型糖尿病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伴有急性或严重并发症糖尿病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合并重度感染消耗性疾病、高热、妊娠、创伤及手术的各型糖尿病</a:t>
            </a:r>
            <a:endParaRPr lang="zh-CN" altLang="en-US" sz="20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0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全胰腺切除引起的继发性糖尿病</a:t>
            </a:r>
            <a:endParaRPr lang="zh-CN" altLang="en-US" sz="900" kern="0" spc="15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PA-矩形 24"/>
          <p:cNvSpPr/>
          <p:nvPr>
            <p:custDataLst>
              <p:tags r:id="rId5"/>
            </p:custDataLst>
          </p:nvPr>
        </p:nvSpPr>
        <p:spPr>
          <a:xfrm>
            <a:off x="1119629" y="3021712"/>
            <a:ext cx="1948689" cy="2306167"/>
          </a:xfrm>
          <a:prstGeom prst="rect">
            <a:avLst/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降低血糖</a:t>
            </a:r>
            <a:endParaRPr lang="zh-CN" altLang="en-US" sz="24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6" name="PA-矩形 25"/>
          <p:cNvSpPr/>
          <p:nvPr>
            <p:custDataLst>
              <p:tags r:id="rId6"/>
            </p:custDataLst>
          </p:nvPr>
        </p:nvSpPr>
        <p:spPr>
          <a:xfrm>
            <a:off x="1119628" y="5441534"/>
            <a:ext cx="1948689" cy="725872"/>
          </a:xfrm>
          <a:prstGeom prst="rect">
            <a:avLst/>
          </a:prstGeom>
          <a:solidFill>
            <a:srgbClr val="15B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促进钾离子转运</a:t>
            </a:r>
            <a:endParaRPr lang="zh-CN" altLang="en-US" sz="24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9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19"/>
                            </p:stCondLst>
                            <p:childTnLst>
                              <p:par>
                                <p:cTn id="2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30"/>
                            </p:stCondLst>
                            <p:childTnLst>
                              <p:par>
                                <p:cTn id="3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69"/>
                            </p:stCondLst>
                            <p:childTnLst>
                              <p:par>
                                <p:cTn id="37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189"/>
                            </p:stCondLst>
                            <p:childTnLst>
                              <p:par>
                                <p:cTn id="4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8" grpId="0" animBg="1"/>
      <p:bldP spid="19" grpId="0" animBg="1"/>
      <p:bldP spid="9" grpId="0" animBg="1"/>
      <p:bldP spid="22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E:\涪陵卫校2022.2.16\PPT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" y="1074420"/>
            <a:ext cx="3256277" cy="586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27" name="矩形: 圆角 26"/>
          <p:cNvSpPr/>
          <p:nvPr/>
        </p:nvSpPr>
        <p:spPr>
          <a:xfrm>
            <a:off x="1365250" y="991870"/>
            <a:ext cx="3502660" cy="598170"/>
          </a:xfrm>
          <a:prstGeom prst="roundRect">
            <a:avLst>
              <a:gd name="adj" fmla="val 48832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（四）不良反应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PA-圆角矩形 8"/>
          <p:cNvSpPr/>
          <p:nvPr>
            <p:custDataLst>
              <p:tags r:id="rId2"/>
            </p:custDataLst>
          </p:nvPr>
        </p:nvSpPr>
        <p:spPr>
          <a:xfrm>
            <a:off x="3301642" y="2108684"/>
            <a:ext cx="2169345" cy="757858"/>
          </a:xfrm>
          <a:prstGeom prst="roundRect">
            <a:avLst/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低血糖反应</a:t>
            </a:r>
            <a:endParaRPr lang="zh-CN" altLang="en-US" sz="2800" b="1" dirty="0">
              <a:solidFill>
                <a:srgbClr val="15B6BC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PA-文本框 24"/>
          <p:cNvSpPr txBox="1"/>
          <p:nvPr>
            <p:custDataLst>
              <p:tags r:id="rId3"/>
            </p:custDataLst>
          </p:nvPr>
        </p:nvSpPr>
        <p:spPr>
          <a:xfrm>
            <a:off x="3381790" y="2924911"/>
            <a:ext cx="8319282" cy="1396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2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最常见不良反应，由胰岛素使用过量或未按时进餐所致。</a:t>
            </a:r>
            <a:endParaRPr lang="zh-CN" altLang="en-US" sz="2400" kern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marL="342900" indent="-342900" algn="l">
              <a:lnSpc>
                <a:spcPct val="12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轻者用口服糖水，重者立即静脉注射50％葡萄糖注射液20～40ml进行救治。</a:t>
            </a:r>
            <a:endParaRPr kumimoji="0" lang="zh-CN" altLang="en-US" sz="2400" b="0" i="0" u="none" strike="noStrike" kern="0" cap="none" spc="0" normalizeH="0" baseline="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26" name="PA-圆角矩形 25"/>
          <p:cNvSpPr/>
          <p:nvPr>
            <p:custDataLst>
              <p:tags r:id="rId4"/>
            </p:custDataLst>
          </p:nvPr>
        </p:nvSpPr>
        <p:spPr>
          <a:xfrm>
            <a:off x="3301642" y="4664854"/>
            <a:ext cx="2169345" cy="757858"/>
          </a:xfrm>
          <a:prstGeom prst="roundRect">
            <a:avLst/>
          </a:prstGeom>
          <a:noFill/>
          <a:ln w="19050">
            <a:solidFill>
              <a:srgbClr val="ED7D3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D7D3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过敏反应</a:t>
            </a:r>
            <a:endParaRPr lang="zh-CN" altLang="en-US" sz="2800" b="1" dirty="0">
              <a:solidFill>
                <a:srgbClr val="ED7D3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80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449"/>
                            </p:stCondLst>
                            <p:childTnLst>
                              <p:par>
                                <p:cTn id="2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9" grpId="0" animBg="1"/>
      <p:bldP spid="25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涪陵卫校2022.2.16\PPT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" y="1074420"/>
            <a:ext cx="3256277" cy="586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27" name="矩形: 圆角 26"/>
          <p:cNvSpPr/>
          <p:nvPr/>
        </p:nvSpPr>
        <p:spPr>
          <a:xfrm>
            <a:off x="1365250" y="991870"/>
            <a:ext cx="3502660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（四）不良反应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PA-圆角矩形 8"/>
          <p:cNvSpPr/>
          <p:nvPr>
            <p:custDataLst>
              <p:tags r:id="rId2"/>
            </p:custDataLst>
          </p:nvPr>
        </p:nvSpPr>
        <p:spPr>
          <a:xfrm>
            <a:off x="3210558" y="2174785"/>
            <a:ext cx="5343410" cy="757858"/>
          </a:xfrm>
          <a:prstGeom prst="roundRect">
            <a:avLst/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胰岛素耐受性（胰岛素抵抗）</a:t>
            </a:r>
            <a:endParaRPr lang="zh-CN" altLang="en-US" sz="2800" b="1" dirty="0">
              <a:solidFill>
                <a:srgbClr val="15B6BC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6" name="PA-圆角矩形 25"/>
          <p:cNvSpPr/>
          <p:nvPr>
            <p:custDataLst>
              <p:tags r:id="rId3"/>
            </p:custDataLst>
          </p:nvPr>
        </p:nvSpPr>
        <p:spPr>
          <a:xfrm>
            <a:off x="3210558" y="3384151"/>
            <a:ext cx="2169345" cy="757858"/>
          </a:xfrm>
          <a:prstGeom prst="roundRect">
            <a:avLst/>
          </a:prstGeom>
          <a:noFill/>
          <a:ln w="19050">
            <a:solidFill>
              <a:srgbClr val="ED7D3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D7D3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局部反应</a:t>
            </a:r>
            <a:endParaRPr lang="zh-CN" altLang="en-US" sz="2800" b="1" dirty="0">
              <a:solidFill>
                <a:srgbClr val="ED7D3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PA-圆角矩形 8"/>
          <p:cNvSpPr/>
          <p:nvPr>
            <p:custDataLst>
              <p:tags r:id="rId4"/>
            </p:custDataLst>
          </p:nvPr>
        </p:nvSpPr>
        <p:spPr>
          <a:xfrm>
            <a:off x="3210557" y="4685375"/>
            <a:ext cx="7196273" cy="757858"/>
          </a:xfrm>
          <a:prstGeom prst="roundRect">
            <a:avLst/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其他：体重增加、胰岛素水肿、屈光不正</a:t>
            </a:r>
            <a:endParaRPr lang="zh-CN" altLang="en-US" sz="2800" b="1" dirty="0">
              <a:solidFill>
                <a:srgbClr val="15B6BC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39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49"/>
                            </p:stCondLst>
                            <p:childTnLst>
                              <p:par>
                                <p:cTn id="2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9" grpId="0" animBg="1"/>
      <p:bldP spid="2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涪陵卫校2022.2.16\PPT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674" y="1217639"/>
            <a:ext cx="3256277" cy="586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: 圆角 26"/>
          <p:cNvSpPr/>
          <p:nvPr/>
        </p:nvSpPr>
        <p:spPr>
          <a:xfrm>
            <a:off x="1340929" y="834510"/>
            <a:ext cx="3502660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五）用药指导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三、胰岛素</a:t>
            </a:r>
            <a:endParaRPr lang="zh-CN" altLang="en-US" dirty="0"/>
          </a:p>
        </p:txBody>
      </p:sp>
      <p:sp>
        <p:nvSpPr>
          <p:cNvPr id="41" name="PA-圆角矩形 40"/>
          <p:cNvSpPr/>
          <p:nvPr>
            <p:custDataLst>
              <p:tags r:id="rId2"/>
            </p:custDataLst>
          </p:nvPr>
        </p:nvSpPr>
        <p:spPr>
          <a:xfrm>
            <a:off x="2770479" y="1874959"/>
            <a:ext cx="588722" cy="597890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15B6BC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1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15B6BC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2" name="PA-文本框 41"/>
          <p:cNvSpPr txBox="1"/>
          <p:nvPr>
            <p:custDataLst>
              <p:tags r:id="rId3"/>
            </p:custDataLst>
          </p:nvPr>
        </p:nvSpPr>
        <p:spPr>
          <a:xfrm>
            <a:off x="3767712" y="1846565"/>
            <a:ext cx="4925105" cy="51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使用胰岛素必须严格遵医嘱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2748646" y="3404459"/>
            <a:ext cx="588722" cy="59789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2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767712" y="2783376"/>
            <a:ext cx="7203128" cy="18400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应告诉患者，使用纯度不高的动物胰岛素易出现注射部位皮下脂肪萎缩或肥厚，改用高纯度人胰岛素可恢复正常。另每次注射应变换不同部位，两次注射点要间隔2cm。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7" name="矩形: 圆角 46"/>
          <p:cNvSpPr/>
          <p:nvPr/>
        </p:nvSpPr>
        <p:spPr>
          <a:xfrm>
            <a:off x="2748646" y="5261006"/>
            <a:ext cx="649030" cy="597890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15B6BC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3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15B6BC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94964" y="5143133"/>
            <a:ext cx="77074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未开启</a:t>
            </a:r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的胰岛素应冷藏保存，不可冷冻；使用中的胰岛素不宜冷藏，在室温（最高25℃）下最长可保存4周。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PA-圆角矩形 18"/>
          <p:cNvSpPr/>
          <p:nvPr>
            <p:custDataLst>
              <p:tags r:id="rId4"/>
            </p:custDataLst>
          </p:nvPr>
        </p:nvSpPr>
        <p:spPr>
          <a:xfrm>
            <a:off x="3541805" y="1847329"/>
            <a:ext cx="7860653" cy="597890"/>
          </a:xfrm>
          <a:prstGeom prst="roundRect">
            <a:avLst>
              <a:gd name="adj" fmla="val 8723"/>
            </a:avLst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-圆角矩形 18"/>
          <p:cNvSpPr/>
          <p:nvPr>
            <p:custDataLst>
              <p:tags r:id="rId5"/>
            </p:custDataLst>
          </p:nvPr>
        </p:nvSpPr>
        <p:spPr>
          <a:xfrm>
            <a:off x="3528093" y="2672723"/>
            <a:ext cx="7860653" cy="2061364"/>
          </a:xfrm>
          <a:prstGeom prst="roundRect">
            <a:avLst>
              <a:gd name="adj" fmla="val 8723"/>
            </a:avLst>
          </a:prstGeom>
          <a:noFill/>
          <a:ln w="19050">
            <a:solidFill>
              <a:srgbClr val="ED7D3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-圆角矩形 18"/>
          <p:cNvSpPr/>
          <p:nvPr>
            <p:custDataLst>
              <p:tags r:id="rId6"/>
            </p:custDataLst>
          </p:nvPr>
        </p:nvSpPr>
        <p:spPr>
          <a:xfrm>
            <a:off x="3541805" y="5028136"/>
            <a:ext cx="7860653" cy="995354"/>
          </a:xfrm>
          <a:prstGeom prst="roundRect">
            <a:avLst>
              <a:gd name="adj" fmla="val 8723"/>
            </a:avLst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7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8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41" grpId="0" animBg="1"/>
      <p:bldP spid="42" grpId="0"/>
      <p:bldP spid="44" grpId="0" animBg="1"/>
      <p:bldP spid="45" grpId="0"/>
      <p:bldP spid="47" grpId="0" animBg="1"/>
      <p:bldP spid="48" grpId="0"/>
      <p:bldP spid="16" grpId="0" animBg="1"/>
      <p:bldP spid="1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45192" y="3235891"/>
            <a:ext cx="3144248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zh-CN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口服降糖药</a:t>
            </a:r>
            <a:endParaRPr lang="zh-CN" altLang="en-US" sz="30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5192" y="2295238"/>
            <a:ext cx="233144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i="1" u="sng" spc="300" dirty="0">
                <a:solidFill>
                  <a:srgbClr val="15B6BC"/>
                </a:solidFill>
                <a:latin typeface="Times New Roman" panose="02020603050405020304" pitchFamily="18" charset="0"/>
                <a:ea typeface="仓耳玄三M W05" panose="02020400000000000000" pitchFamily="18" charset="-122"/>
                <a:cs typeface="Times New Roman" panose="02020603050405020304" pitchFamily="18" charset="0"/>
              </a:rPr>
              <a:t>FOUR</a:t>
            </a:r>
            <a:endParaRPr lang="en-US" altLang="zh-CN" sz="4000" b="1" i="1" u="sng" spc="300" dirty="0">
              <a:solidFill>
                <a:srgbClr val="15B6BC"/>
              </a:solidFill>
              <a:latin typeface="Times New Roman" panose="02020603050405020304" pitchFamily="18" charset="0"/>
              <a:ea typeface="仓耳玄三M W05" panose="02020400000000000000" pitchFamily="18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03340" y="1683385"/>
            <a:ext cx="4244340" cy="688975"/>
            <a:chOff x="5378898" y="1305903"/>
            <a:chExt cx="4076830" cy="727616"/>
          </a:xfrm>
        </p:grpSpPr>
        <p:sp>
          <p:nvSpPr>
            <p:cNvPr id="3" name="矩形: 圆角 78"/>
            <p:cNvSpPr/>
            <p:nvPr/>
          </p:nvSpPr>
          <p:spPr>
            <a:xfrm flipH="1">
              <a:off x="5378898" y="1305903"/>
              <a:ext cx="4076830" cy="727616"/>
            </a:xfrm>
            <a:prstGeom prst="roundRect">
              <a:avLst>
                <a:gd name="adj" fmla="val 50000"/>
              </a:avLst>
            </a:prstGeom>
            <a:solidFill>
              <a:srgbClr val="15B6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4" name="文本框 94"/>
            <p:cNvSpPr txBox="1"/>
            <p:nvPr/>
          </p:nvSpPr>
          <p:spPr>
            <a:xfrm>
              <a:off x="5714623" y="1425931"/>
              <a:ext cx="2822806" cy="487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第一部分 概述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03107" y="2659393"/>
            <a:ext cx="4244339" cy="688975"/>
            <a:chOff x="5378898" y="2457128"/>
            <a:chExt cx="4482686" cy="727666"/>
          </a:xfrm>
        </p:grpSpPr>
        <p:sp>
          <p:nvSpPr>
            <p:cNvPr id="6" name="矩形: 圆角 86"/>
            <p:cNvSpPr/>
            <p:nvPr/>
          </p:nvSpPr>
          <p:spPr>
            <a:xfrm flipH="1">
              <a:off x="5378898" y="2457128"/>
              <a:ext cx="4482686" cy="727666"/>
            </a:xfrm>
            <a:prstGeom prst="roundRect">
              <a:avLst>
                <a:gd name="adj" fmla="val 50000"/>
              </a:avLst>
            </a:prstGeom>
            <a:solidFill>
              <a:srgbClr val="15B6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7" name="文本框 95"/>
            <p:cNvSpPr txBox="1"/>
            <p:nvPr/>
          </p:nvSpPr>
          <p:spPr>
            <a:xfrm>
              <a:off x="5748291" y="2577165"/>
              <a:ext cx="3626792" cy="487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第二部分 糖尿病的治疗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03108" y="3635403"/>
            <a:ext cx="4244338" cy="688975"/>
            <a:chOff x="5378899" y="3608353"/>
            <a:chExt cx="4482685" cy="727666"/>
          </a:xfrm>
        </p:grpSpPr>
        <p:sp>
          <p:nvSpPr>
            <p:cNvPr id="9" name="矩形: 圆角 89"/>
            <p:cNvSpPr/>
            <p:nvPr/>
          </p:nvSpPr>
          <p:spPr>
            <a:xfrm flipH="1">
              <a:off x="5378899" y="3608353"/>
              <a:ext cx="4482685" cy="727666"/>
            </a:xfrm>
            <a:prstGeom prst="roundRect">
              <a:avLst>
                <a:gd name="adj" fmla="val 50000"/>
              </a:avLst>
            </a:prstGeom>
            <a:solidFill>
              <a:srgbClr val="15B6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0" name="文本框 96"/>
            <p:cNvSpPr txBox="1"/>
            <p:nvPr/>
          </p:nvSpPr>
          <p:spPr>
            <a:xfrm>
              <a:off x="5748291" y="3728390"/>
              <a:ext cx="2646532" cy="487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第三部分 胰岛素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03107" y="4611412"/>
            <a:ext cx="4244337" cy="688975"/>
            <a:chOff x="5378898" y="3608353"/>
            <a:chExt cx="4482684" cy="727666"/>
          </a:xfrm>
        </p:grpSpPr>
        <p:sp>
          <p:nvSpPr>
            <p:cNvPr id="12" name="矩形: 圆角 89"/>
            <p:cNvSpPr/>
            <p:nvPr/>
          </p:nvSpPr>
          <p:spPr>
            <a:xfrm flipH="1">
              <a:off x="5378898" y="3608353"/>
              <a:ext cx="4482684" cy="727666"/>
            </a:xfrm>
            <a:prstGeom prst="roundRect">
              <a:avLst>
                <a:gd name="adj" fmla="val 50000"/>
              </a:avLst>
            </a:prstGeom>
            <a:solidFill>
              <a:srgbClr val="15B6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仓耳明楷 W03" panose="00000500000000000000" pitchFamily="2" charset="-122"/>
                <a:ea typeface="仓耳明楷 W03" panose="00000500000000000000" pitchFamily="2" charset="-122"/>
              </a:endParaRPr>
            </a:p>
          </p:txBody>
        </p:sp>
        <p:sp>
          <p:nvSpPr>
            <p:cNvPr id="13" name="文本框 96"/>
            <p:cNvSpPr txBox="1"/>
            <p:nvPr/>
          </p:nvSpPr>
          <p:spPr>
            <a:xfrm>
              <a:off x="5748291" y="3728390"/>
              <a:ext cx="3300038" cy="487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第四部分 口服降糖药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E:\涪陵卫校2022.2.16\PPT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" y="1074420"/>
            <a:ext cx="3256277" cy="586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2797897" y="1887115"/>
            <a:ext cx="8863012" cy="4717586"/>
            <a:chOff x="3156440" y="2657310"/>
            <a:chExt cx="8863012" cy="4717586"/>
          </a:xfrm>
        </p:grpSpPr>
        <p:grpSp>
          <p:nvGrpSpPr>
            <p:cNvPr id="10" name="组合 9"/>
            <p:cNvGrpSpPr/>
            <p:nvPr/>
          </p:nvGrpSpPr>
          <p:grpSpPr>
            <a:xfrm>
              <a:off x="3156440" y="2657310"/>
              <a:ext cx="6999246" cy="2872516"/>
              <a:chOff x="3156440" y="2657310"/>
              <a:chExt cx="6999246" cy="2872516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3156440" y="2657310"/>
                <a:ext cx="6705600" cy="203516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: 圆角 12"/>
              <p:cNvSpPr/>
              <p:nvPr/>
            </p:nvSpPr>
            <p:spPr>
              <a:xfrm>
                <a:off x="3365500" y="2868563"/>
                <a:ext cx="6790186" cy="2661263"/>
              </a:xfrm>
              <a:prstGeom prst="roundRect">
                <a:avLst>
                  <a:gd name="adj" fmla="val 0"/>
                </a:avLst>
              </a:prstGeom>
              <a:solidFill>
                <a:srgbClr val="CCE8F1"/>
              </a:solidFill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8" t="45944" r="15116" b="15560"/>
            <a:stretch>
              <a:fillRect/>
            </a:stretch>
          </p:blipFill>
          <p:spPr>
            <a:xfrm>
              <a:off x="7704627" y="5339729"/>
              <a:ext cx="4314825" cy="2035167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3328825" y="2460090"/>
            <a:ext cx="6174671" cy="174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457200">
              <a:lnSpc>
                <a:spcPct val="120000"/>
              </a:lnSpc>
              <a:defRPr/>
            </a:pPr>
            <a:r>
              <a: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目前临床应用的胰岛素制剂以注射剂为主，患者的依从性差。口服降血糖药用药方便、但作用较胰岛素慢而弱，只宜用于轻、中度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型糖尿糖患者，不能单独用于控制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型糖尿病。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33" name="矩形: 圆角 32"/>
          <p:cNvSpPr/>
          <p:nvPr/>
        </p:nvSpPr>
        <p:spPr>
          <a:xfrm>
            <a:off x="1064203" y="948901"/>
            <a:ext cx="3703006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（一）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分类及代表药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34" name="PA-iṩľiḓé"/>
          <p:cNvGrpSpPr/>
          <p:nvPr>
            <p:custDataLst>
              <p:tags r:id="rId1"/>
            </p:custDataLst>
          </p:nvPr>
        </p:nvGrpSpPr>
        <p:grpSpPr>
          <a:xfrm>
            <a:off x="1064203" y="1932939"/>
            <a:ext cx="1868227" cy="2019217"/>
            <a:chOff x="666750" y="1778083"/>
            <a:chExt cx="2717800" cy="2019217"/>
          </a:xfrm>
        </p:grpSpPr>
        <p:sp>
          <p:nvSpPr>
            <p:cNvPr id="59" name="PA-íṣlïdé"/>
            <p:cNvSpPr/>
            <p:nvPr>
              <p:custDataLst>
                <p:tags r:id="rId2"/>
              </p:custDataLst>
            </p:nvPr>
          </p:nvSpPr>
          <p:spPr>
            <a:xfrm>
              <a:off x="666750" y="3302000"/>
              <a:ext cx="2717800" cy="495300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二甲双胍</a:t>
              </a:r>
              <a:endParaRPr lang="zh-CN" altLang="en-US" sz="2400" spc="150" dirty="0">
                <a:solidFill>
                  <a:schemeClr val="dk1"/>
                </a:solidFill>
                <a:latin typeface="幼圆" panose="02010509060101010101" charset="-122"/>
                <a:ea typeface="幼圆" panose="020105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61" name="PA-ïsḻiḍè"/>
            <p:cNvSpPr/>
            <p:nvPr>
              <p:custDataLst>
                <p:tags r:id="rId3"/>
              </p:custDataLst>
            </p:nvPr>
          </p:nvSpPr>
          <p:spPr>
            <a:xfrm>
              <a:off x="666750" y="1778083"/>
              <a:ext cx="2717800" cy="888915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chemeClr val="accent2"/>
              </a:solidFill>
              <a:prstDash val="solid"/>
              <a:round/>
            </a:ln>
            <a:effectLst>
              <a:outerShdw blurRad="254000" dist="101600" algn="ctr" rotWithShape="0">
                <a:schemeClr val="accent5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chemeClr val="accent2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双胍类</a:t>
              </a:r>
              <a:endParaRPr lang="zh-CN" altLang="en-US" sz="2400" b="1" kern="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cxnSp>
          <p:nvCxnSpPr>
            <p:cNvPr id="63" name="PA-ï$ḻïḓè"/>
            <p:cNvCxnSpPr>
              <a:stCxn id="61" idx="2"/>
              <a:endCxn id="59" idx="0"/>
            </p:cNvCxnSpPr>
            <p:nvPr>
              <p:custDataLst>
                <p:tags r:id="rId4"/>
              </p:custDataLst>
            </p:nvPr>
          </p:nvCxnSpPr>
          <p:spPr>
            <a:xfrm>
              <a:off x="2025651" y="2666998"/>
              <a:ext cx="0" cy="635002"/>
            </a:xfrm>
            <a:prstGeom prst="line">
              <a:avLst/>
            </a:prstGeom>
            <a:solidFill>
              <a:schemeClr val="bg1"/>
            </a:solidFill>
            <a:ln w="3175" cap="rnd">
              <a:solidFill>
                <a:srgbClr val="ED7D3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5" name="iśļíḑé"/>
          <p:cNvGrpSpPr/>
          <p:nvPr/>
        </p:nvGrpSpPr>
        <p:grpSpPr>
          <a:xfrm>
            <a:off x="3141460" y="1932939"/>
            <a:ext cx="1868228" cy="4119265"/>
            <a:chOff x="3651248" y="1778083"/>
            <a:chExt cx="2717802" cy="4119265"/>
          </a:xfrm>
        </p:grpSpPr>
        <p:sp>
          <p:nvSpPr>
            <p:cNvPr id="54" name="îṣļîdé"/>
            <p:cNvSpPr/>
            <p:nvPr/>
          </p:nvSpPr>
          <p:spPr>
            <a:xfrm>
              <a:off x="3651248" y="3302000"/>
              <a:ext cx="2717799" cy="774114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格列本脲（优降糖）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55" name="iṣlïdé"/>
            <p:cNvSpPr/>
            <p:nvPr/>
          </p:nvSpPr>
          <p:spPr>
            <a:xfrm>
              <a:off x="3651248" y="4187892"/>
              <a:ext cx="2717802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格列美脲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56" name="ïš1iďé"/>
            <p:cNvSpPr/>
            <p:nvPr/>
          </p:nvSpPr>
          <p:spPr>
            <a:xfrm>
              <a:off x="3651250" y="1778083"/>
              <a:ext cx="2717800" cy="888916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rgbClr val="15B6BC"/>
              </a:solidFill>
              <a:prstDash val="solid"/>
              <a:round/>
            </a:ln>
            <a:effectLst>
              <a:outerShdw blurRad="254000" dist="101600" algn="ctr" rotWithShape="0">
                <a:schemeClr val="accent5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rgbClr val="15B6BC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磺酰脲类</a:t>
              </a:r>
              <a:endParaRPr lang="zh-CN" altLang="en-US" sz="2400" b="1" kern="0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57" name="isḷîdê"/>
            <p:cNvSpPr/>
            <p:nvPr/>
          </p:nvSpPr>
          <p:spPr>
            <a:xfrm>
              <a:off x="3651248" y="4794970"/>
              <a:ext cx="2717802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格列齐特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îšľïďè"/>
            <p:cNvCxnSpPr>
              <a:stCxn id="56" idx="2"/>
              <a:endCxn id="54" idx="0"/>
            </p:cNvCxnSpPr>
            <p:nvPr/>
          </p:nvCxnSpPr>
          <p:spPr>
            <a:xfrm flipH="1">
              <a:off x="5010147" y="2666999"/>
              <a:ext cx="3" cy="635001"/>
            </a:xfrm>
            <a:prstGeom prst="line">
              <a:avLst/>
            </a:prstGeom>
            <a:solidFill>
              <a:schemeClr val="bg1"/>
            </a:solidFill>
            <a:ln w="3175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4" name="isḷîdê"/>
            <p:cNvSpPr/>
            <p:nvPr/>
          </p:nvSpPr>
          <p:spPr>
            <a:xfrm>
              <a:off x="3651248" y="5402048"/>
              <a:ext cx="2717800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格列喹酮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íṥļíḑê"/>
          <p:cNvGrpSpPr/>
          <p:nvPr/>
        </p:nvGrpSpPr>
        <p:grpSpPr>
          <a:xfrm>
            <a:off x="5256598" y="1932939"/>
            <a:ext cx="1868227" cy="2692318"/>
            <a:chOff x="6635750" y="1778083"/>
            <a:chExt cx="2717800" cy="2692318"/>
          </a:xfrm>
        </p:grpSpPr>
        <p:sp>
          <p:nvSpPr>
            <p:cNvPr id="49" name="îṩḻïdè"/>
            <p:cNvSpPr/>
            <p:nvPr/>
          </p:nvSpPr>
          <p:spPr>
            <a:xfrm>
              <a:off x="6635750" y="3302000"/>
              <a:ext cx="2717800" cy="495300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瑞格列奈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50" name="ís1íḓê"/>
            <p:cNvSpPr/>
            <p:nvPr/>
          </p:nvSpPr>
          <p:spPr>
            <a:xfrm>
              <a:off x="6635750" y="3975101"/>
              <a:ext cx="2717800" cy="495300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那格列奈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51" name="íSľïḋè"/>
            <p:cNvSpPr/>
            <p:nvPr/>
          </p:nvSpPr>
          <p:spPr>
            <a:xfrm>
              <a:off x="6635750" y="1778083"/>
              <a:ext cx="2717800" cy="888916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chemeClr val="accent2"/>
              </a:solidFill>
              <a:prstDash val="solid"/>
              <a:round/>
            </a:ln>
            <a:effectLst>
              <a:outerShdw blurRad="254000" dist="101600" algn="ctr" rotWithShape="0">
                <a:schemeClr val="accent2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</a:pPr>
              <a:r>
                <a:rPr lang="zh-CN" altLang="en-US" sz="2400" b="1" kern="0" dirty="0">
                  <a:solidFill>
                    <a:schemeClr val="accent2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促胰岛素</a:t>
              </a:r>
              <a:endParaRPr lang="en-US" altLang="zh-CN" sz="2400" b="1" kern="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  <a:p>
              <a:pPr marL="0" marR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</a:pPr>
              <a:r>
                <a:rPr lang="zh-CN" altLang="en-US" sz="2400" b="1" kern="0" dirty="0">
                  <a:solidFill>
                    <a:schemeClr val="accent2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分泌药</a:t>
              </a:r>
              <a:endParaRPr lang="zh-CN" altLang="en-US" sz="2400" b="1" kern="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cxnSp>
          <p:nvCxnSpPr>
            <p:cNvPr id="53" name="íśḷïḑé"/>
            <p:cNvCxnSpPr>
              <a:stCxn id="51" idx="2"/>
              <a:endCxn id="49" idx="0"/>
            </p:cNvCxnSpPr>
            <p:nvPr/>
          </p:nvCxnSpPr>
          <p:spPr>
            <a:xfrm>
              <a:off x="7994651" y="2666999"/>
              <a:ext cx="0" cy="635001"/>
            </a:xfrm>
            <a:prstGeom prst="line">
              <a:avLst/>
            </a:prstGeom>
            <a:solidFill>
              <a:schemeClr val="bg1"/>
            </a:solidFill>
            <a:ln w="3175" cap="rnd">
              <a:solidFill>
                <a:srgbClr val="ED7D3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iṣlíḋè"/>
          <p:cNvGrpSpPr/>
          <p:nvPr/>
        </p:nvGrpSpPr>
        <p:grpSpPr>
          <a:xfrm>
            <a:off x="7333855" y="1932939"/>
            <a:ext cx="1868227" cy="3365419"/>
            <a:chOff x="9620250" y="1778083"/>
            <a:chExt cx="2717800" cy="3365419"/>
          </a:xfrm>
        </p:grpSpPr>
        <p:sp>
          <p:nvSpPr>
            <p:cNvPr id="44" name="îśḻíḋê"/>
            <p:cNvSpPr/>
            <p:nvPr/>
          </p:nvSpPr>
          <p:spPr>
            <a:xfrm>
              <a:off x="9620250" y="3302000"/>
              <a:ext cx="2717800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阿卡波糖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45" name="îṩ1îḑê"/>
            <p:cNvSpPr/>
            <p:nvPr/>
          </p:nvSpPr>
          <p:spPr>
            <a:xfrm>
              <a:off x="9620250" y="3975101"/>
              <a:ext cx="2717800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米格列醇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46" name="ïṡliḑé"/>
            <p:cNvSpPr/>
            <p:nvPr/>
          </p:nvSpPr>
          <p:spPr>
            <a:xfrm>
              <a:off x="9620250" y="1778083"/>
              <a:ext cx="2717800" cy="888916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rgbClr val="15B6BC"/>
              </a:solidFill>
              <a:prstDash val="solid"/>
              <a:round/>
            </a:ln>
            <a:effectLst>
              <a:outerShdw blurRad="254000" dist="101600" algn="ctr" rotWithShape="0">
                <a:schemeClr val="accent5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rgbClr val="15B6BC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葡萄糖苷酶</a:t>
              </a:r>
              <a:endParaRPr lang="en-US" altLang="zh-CN" sz="2400" b="1" kern="0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rgbClr val="15B6BC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抑制药</a:t>
              </a:r>
              <a:endParaRPr lang="zh-CN" altLang="en-US" sz="2400" b="1" kern="0" dirty="0">
                <a:solidFill>
                  <a:srgbClr val="15B6BC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47" name="işľîḑê"/>
            <p:cNvSpPr/>
            <p:nvPr/>
          </p:nvSpPr>
          <p:spPr>
            <a:xfrm>
              <a:off x="9620250" y="4648202"/>
              <a:ext cx="2717800" cy="495300"/>
            </a:xfrm>
            <a:prstGeom prst="roundRect">
              <a:avLst/>
            </a:prstGeom>
            <a:solidFill>
              <a:srgbClr val="15B6BC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伏格列波糖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îṩļîde"/>
            <p:cNvCxnSpPr>
              <a:stCxn id="46" idx="2"/>
              <a:endCxn id="44" idx="0"/>
            </p:cNvCxnSpPr>
            <p:nvPr/>
          </p:nvCxnSpPr>
          <p:spPr>
            <a:xfrm>
              <a:off x="10979151" y="2666999"/>
              <a:ext cx="0" cy="635001"/>
            </a:xfrm>
            <a:prstGeom prst="line">
              <a:avLst/>
            </a:prstGeom>
            <a:solidFill>
              <a:schemeClr val="bg1"/>
            </a:solidFill>
            <a:ln w="3175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íşḷïḋe"/>
          <p:cNvGrpSpPr/>
          <p:nvPr/>
        </p:nvGrpSpPr>
        <p:grpSpPr>
          <a:xfrm>
            <a:off x="9411112" y="1932939"/>
            <a:ext cx="1868227" cy="2692318"/>
            <a:chOff x="9620250" y="1778083"/>
            <a:chExt cx="2717800" cy="2692318"/>
          </a:xfrm>
        </p:grpSpPr>
        <p:sp>
          <p:nvSpPr>
            <p:cNvPr id="39" name="îṩḷîdé"/>
            <p:cNvSpPr/>
            <p:nvPr/>
          </p:nvSpPr>
          <p:spPr>
            <a:xfrm>
              <a:off x="9620250" y="3302000"/>
              <a:ext cx="2717800" cy="495300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罗格列酮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iŝḷïďe"/>
            <p:cNvSpPr/>
            <p:nvPr/>
          </p:nvSpPr>
          <p:spPr>
            <a:xfrm>
              <a:off x="9620250" y="3975101"/>
              <a:ext cx="2717800" cy="495300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吡格列酮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41" name="íS1îdè"/>
            <p:cNvSpPr/>
            <p:nvPr/>
          </p:nvSpPr>
          <p:spPr>
            <a:xfrm>
              <a:off x="9620250" y="1778083"/>
              <a:ext cx="2717800" cy="888916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chemeClr val="accent2"/>
              </a:solidFill>
              <a:prstDash val="solid"/>
              <a:round/>
            </a:ln>
            <a:effectLst>
              <a:outerShdw blurRad="254000" dist="101600" algn="ctr" rotWithShape="0">
                <a:schemeClr val="accent5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chemeClr val="accent2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胰岛素</a:t>
              </a:r>
              <a:endParaRPr lang="en-US" altLang="zh-CN" sz="2400" b="1" kern="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400" b="1" kern="0" dirty="0">
                  <a:solidFill>
                    <a:schemeClr val="accent2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增敏药</a:t>
              </a:r>
              <a:endParaRPr lang="zh-CN" altLang="en-US" sz="2400" b="1" kern="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cxnSp>
          <p:nvCxnSpPr>
            <p:cNvPr id="43" name="íSľïdé"/>
            <p:cNvCxnSpPr>
              <a:stCxn id="41" idx="2"/>
              <a:endCxn id="39" idx="0"/>
            </p:cNvCxnSpPr>
            <p:nvPr/>
          </p:nvCxnSpPr>
          <p:spPr>
            <a:xfrm>
              <a:off x="10979151" y="2666999"/>
              <a:ext cx="0" cy="635001"/>
            </a:xfrm>
            <a:prstGeom prst="line">
              <a:avLst/>
            </a:prstGeom>
            <a:solidFill>
              <a:schemeClr val="bg1"/>
            </a:solidFill>
            <a:ln w="3175" cap="rnd">
              <a:solidFill>
                <a:srgbClr val="ED7D3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2" name="PA-组合 1911"/>
          <p:cNvGrpSpPr/>
          <p:nvPr>
            <p:custDataLst>
              <p:tags r:id="rId1"/>
            </p:custDataLst>
          </p:nvPr>
        </p:nvGrpSpPr>
        <p:grpSpPr>
          <a:xfrm>
            <a:off x="1509464" y="2084001"/>
            <a:ext cx="4336497" cy="4005574"/>
            <a:chOff x="881963" y="1696726"/>
            <a:chExt cx="3329627" cy="4005574"/>
          </a:xfrm>
        </p:grpSpPr>
        <p:sp>
          <p:nvSpPr>
            <p:cNvPr id="1918" name="PA-圆角矩形 4"/>
            <p:cNvSpPr/>
            <p:nvPr>
              <p:custDataLst>
                <p:tags r:id="rId2"/>
              </p:custDataLst>
            </p:nvPr>
          </p:nvSpPr>
          <p:spPr>
            <a:xfrm>
              <a:off x="881963" y="1991226"/>
              <a:ext cx="3329627" cy="3711074"/>
            </a:xfrm>
            <a:prstGeom prst="roundRect">
              <a:avLst>
                <a:gd name="adj" fmla="val 3000"/>
              </a:avLst>
            </a:prstGeom>
            <a:solidFill>
              <a:srgbClr val="ED7D31">
                <a:alpha val="20000"/>
              </a:srgbClr>
            </a:solidFill>
            <a:ln w="12700" cap="rnd">
              <a:solidFill>
                <a:schemeClr val="accent2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919" name="PA-矩形 1918"/>
            <p:cNvSpPr/>
            <p:nvPr>
              <p:custDataLst>
                <p:tags r:id="rId3"/>
              </p:custDataLst>
            </p:nvPr>
          </p:nvSpPr>
          <p:spPr>
            <a:xfrm>
              <a:off x="1037462" y="3397250"/>
              <a:ext cx="3018628" cy="953659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342900" indent="-34290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降低糖尿病患者血糖，对正常人血糖几乎无作用</a:t>
              </a:r>
              <a:endPara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1920" name="PA-文本框 1919"/>
            <p:cNvSpPr txBox="1"/>
            <p:nvPr>
              <p:custDataLst>
                <p:tags r:id="rId4"/>
              </p:custDataLst>
            </p:nvPr>
          </p:nvSpPr>
          <p:spPr>
            <a:xfrm>
              <a:off x="1174355" y="1696726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chemeClr val="accent2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2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药理作用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1910" name="矩形: 圆角 1909"/>
          <p:cNvSpPr/>
          <p:nvPr/>
        </p:nvSpPr>
        <p:spPr>
          <a:xfrm>
            <a:off x="1064203" y="948901"/>
            <a:ext cx="2755957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（二）双胍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类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913" name="PA-组合 1912"/>
          <p:cNvGrpSpPr/>
          <p:nvPr>
            <p:custDataLst>
              <p:tags r:id="rId5"/>
            </p:custDataLst>
          </p:nvPr>
        </p:nvGrpSpPr>
        <p:grpSpPr>
          <a:xfrm>
            <a:off x="6093926" y="2084000"/>
            <a:ext cx="4336497" cy="4005575"/>
            <a:chOff x="3538082" y="1696725"/>
            <a:chExt cx="3329627" cy="4005575"/>
          </a:xfrm>
        </p:grpSpPr>
        <p:sp>
          <p:nvSpPr>
            <p:cNvPr id="1914" name="PA-圆角矩形 18"/>
            <p:cNvSpPr/>
            <p:nvPr>
              <p:custDataLst>
                <p:tags r:id="rId6"/>
              </p:custDataLst>
            </p:nvPr>
          </p:nvSpPr>
          <p:spPr>
            <a:xfrm>
              <a:off x="3538082" y="1991226"/>
              <a:ext cx="3329627" cy="3711074"/>
            </a:xfrm>
            <a:prstGeom prst="roundRect">
              <a:avLst>
                <a:gd name="adj" fmla="val 3000"/>
              </a:avLst>
            </a:prstGeom>
            <a:solidFill>
              <a:srgbClr val="15B6BC">
                <a:alpha val="20000"/>
              </a:srgbClr>
            </a:solidFill>
            <a:ln w="12700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915" name="PA-矩形 1914"/>
            <p:cNvSpPr/>
            <p:nvPr>
              <p:custDataLst>
                <p:tags r:id="rId7"/>
              </p:custDataLst>
            </p:nvPr>
          </p:nvSpPr>
          <p:spPr>
            <a:xfrm>
              <a:off x="3693579" y="2580228"/>
              <a:ext cx="3018628" cy="139685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457200" indent="-457200" algn="l">
                <a:lnSpc>
                  <a:spcPct val="120000"/>
                </a:lnSpc>
                <a:buFont typeface="+mj-lt"/>
                <a:buAutoNum type="arabicPeriod"/>
              </a:pPr>
              <a:r>
                <a:rPr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轻、中度2型糖尿病病人，尤其是对胰岛素耐受的肥胖患者</a:t>
              </a:r>
              <a:r>
                <a:rPr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。</a:t>
              </a:r>
              <a:endPara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916" name="PA-文本框 1915"/>
            <p:cNvSpPr txBox="1"/>
            <p:nvPr>
              <p:custDataLst>
                <p:tags r:id="rId8"/>
              </p:custDataLst>
            </p:nvPr>
          </p:nvSpPr>
          <p:spPr>
            <a:xfrm>
              <a:off x="3830474" y="1696725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rgbClr val="15B6BC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rgbClr val="15B6BC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临床应用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923" name="PA-矩形 1922"/>
            <p:cNvSpPr/>
            <p:nvPr>
              <p:custDataLst>
                <p:tags r:id="rId9"/>
              </p:custDataLst>
            </p:nvPr>
          </p:nvSpPr>
          <p:spPr>
            <a:xfrm>
              <a:off x="3693580" y="4219079"/>
              <a:ext cx="3018628" cy="139685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lvl="1" indent="-457200" algn="l">
                <a:lnSpc>
                  <a:spcPct val="120000"/>
                </a:lnSpc>
                <a:buClrTx/>
                <a:buSzTx/>
                <a:buFont typeface="+mj-lt"/>
                <a:buAutoNum type="arabicPeriod" startAt="2"/>
              </a:pPr>
              <a:r>
                <a:rPr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与胰岛素合用于中、重度糖尿病，减少胰岛素用量。</a:t>
              </a:r>
              <a:endPara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9" name="iṡḷïḓé"/>
          <p:cNvSpPr/>
          <p:nvPr/>
        </p:nvSpPr>
        <p:spPr>
          <a:xfrm>
            <a:off x="1809750" y="4367954"/>
            <a:ext cx="9283065" cy="1541145"/>
          </a:xfrm>
          <a:prstGeom prst="roundRect">
            <a:avLst>
              <a:gd name="adj" fmla="val 4531"/>
            </a:avLst>
          </a:prstGeom>
          <a:solidFill>
            <a:srgbClr val="15B6B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909" name="PA-文本框 1908"/>
          <p:cNvSpPr txBox="1"/>
          <p:nvPr>
            <p:custDataLst>
              <p:tags r:id="rId1"/>
            </p:custDataLst>
          </p:nvPr>
        </p:nvSpPr>
        <p:spPr>
          <a:xfrm>
            <a:off x="2207894" y="4724635"/>
            <a:ext cx="8486775" cy="9536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457200" defTabSz="9144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并发严重糖尿病肾病或糖尿病眼底病变者、妊娠及哺乳期妇女禁用，服药期间应禁酒。</a:t>
            </a:r>
            <a:endParaRPr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6" name="矩形: 圆角 155"/>
          <p:cNvSpPr/>
          <p:nvPr/>
        </p:nvSpPr>
        <p:spPr>
          <a:xfrm>
            <a:off x="1064203" y="948901"/>
            <a:ext cx="2755957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（二）双胍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类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PA-圆角矩形 2"/>
          <p:cNvSpPr/>
          <p:nvPr>
            <p:custDataLst>
              <p:tags r:id="rId2"/>
            </p:custDataLst>
          </p:nvPr>
        </p:nvSpPr>
        <p:spPr>
          <a:xfrm>
            <a:off x="3055771" y="2540514"/>
            <a:ext cx="2010410" cy="59817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不良反应</a:t>
            </a:r>
            <a:endParaRPr lang="zh-CN" altLang="en-US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9" name="PA-圆角矩形 158"/>
          <p:cNvSpPr/>
          <p:nvPr>
            <p:custDataLst>
              <p:tags r:id="rId3"/>
            </p:custDataLst>
          </p:nvPr>
        </p:nvSpPr>
        <p:spPr>
          <a:xfrm>
            <a:off x="5920256" y="1592005"/>
            <a:ext cx="3088006" cy="598170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胃肠道反应</a:t>
            </a:r>
            <a:endParaRPr lang="en-US" altLang="zh-CN" sz="2800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60" name="矩形: 圆角 159"/>
          <p:cNvSpPr/>
          <p:nvPr/>
        </p:nvSpPr>
        <p:spPr>
          <a:xfrm>
            <a:off x="5920256" y="2540515"/>
            <a:ext cx="3088006" cy="598170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28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巨幼红细胞性贫血</a:t>
            </a:r>
            <a:endParaRPr lang="zh-CN" altLang="en-US" sz="2800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61" name="矩形: 圆角 160"/>
          <p:cNvSpPr/>
          <p:nvPr/>
        </p:nvSpPr>
        <p:spPr>
          <a:xfrm>
            <a:off x="5920256" y="3489025"/>
            <a:ext cx="3088006" cy="598170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28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乳酸性酸中毒</a:t>
            </a:r>
            <a:endParaRPr lang="zh-CN" altLang="en-US" sz="2800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66181" y="1891090"/>
            <a:ext cx="866775" cy="1897020"/>
            <a:chOff x="5066181" y="1891090"/>
            <a:chExt cx="866775" cy="1897020"/>
          </a:xfrm>
        </p:grpSpPr>
        <p:cxnSp>
          <p:nvCxnSpPr>
            <p:cNvPr id="6" name="连接符: 肘形 5"/>
            <p:cNvCxnSpPr>
              <a:stCxn id="159" idx="1"/>
              <a:endCxn id="161" idx="1"/>
            </p:cNvCxnSpPr>
            <p:nvPr/>
          </p:nvCxnSpPr>
          <p:spPr>
            <a:xfrm rot="10800000" flipV="1">
              <a:off x="5920256" y="1891090"/>
              <a:ext cx="12700" cy="1897020"/>
            </a:xfrm>
            <a:prstGeom prst="bentConnector3">
              <a:avLst>
                <a:gd name="adj1" fmla="val 3480000"/>
              </a:avLst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3" idx="3"/>
              <a:endCxn id="160" idx="1"/>
            </p:cNvCxnSpPr>
            <p:nvPr/>
          </p:nvCxnSpPr>
          <p:spPr>
            <a:xfrm>
              <a:off x="5066181" y="2839599"/>
              <a:ext cx="854075" cy="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80300">
                                          <p:val>
                                            <p:strVal val="#ppt_y*1.2"/>
                                          </p:val>
                                        </p:tav>
                                        <p:tav tm="90000">
                                          <p:val>
                                            <p:strVal val="#ppt_y*0.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80300">
                                          <p:val>
                                            <p:strVal val="#ppt_y*1.2"/>
                                          </p:val>
                                        </p:tav>
                                        <p:tav tm="90000">
                                          <p:val>
                                            <p:strVal val="#ppt_y*0.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80300">
                                          <p:val>
                                            <p:strVal val="#ppt_y*1.2"/>
                                          </p:val>
                                        </p:tav>
                                        <p:tav tm="90000">
                                          <p:val>
                                            <p:strVal val="#ppt_y*0.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80300">
                                          <p:val>
                                            <p:strVal val="#ppt_y*1.2"/>
                                          </p:val>
                                        </p:tav>
                                        <p:tav tm="90000">
                                          <p:val>
                                            <p:strVal val="#ppt_y*0.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9" grpId="2" animBg="1"/>
      <p:bldP spid="1909" grpId="1"/>
      <p:bldP spid="1909" grpId="2"/>
      <p:bldP spid="156" grpId="0" bldLvl="0" animBg="1"/>
      <p:bldP spid="3" grpId="0" animBg="1"/>
      <p:bldP spid="159" grpId="0" animBg="1"/>
      <p:bldP spid="160" grpId="0" animBg="1"/>
      <p:bldP spid="1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22" name="矩形: 圆角 21"/>
          <p:cNvSpPr/>
          <p:nvPr/>
        </p:nvSpPr>
        <p:spPr>
          <a:xfrm>
            <a:off x="837078" y="1112465"/>
            <a:ext cx="3395402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（三）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磺酰脲类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PA-矩形 1918"/>
          <p:cNvSpPr/>
          <p:nvPr>
            <p:custDataLst>
              <p:tags r:id="rId1"/>
            </p:custDataLst>
          </p:nvPr>
        </p:nvSpPr>
        <p:spPr>
          <a:xfrm>
            <a:off x="1211722" y="2938977"/>
            <a:ext cx="3931453" cy="953659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L="457200" indent="-457200" algn="l">
              <a:lnSpc>
                <a:spcPct val="120000"/>
              </a:lnSpc>
              <a:buFont typeface="+mj-lt"/>
              <a:buAutoNum type="arabicPeriod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降血糖</a:t>
            </a:r>
            <a:r>
              <a: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</a:t>
            </a: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对正常人和胰岛功能尚存的病人有效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2" name="PA-组合 11"/>
          <p:cNvGrpSpPr/>
          <p:nvPr>
            <p:custDataLst>
              <p:tags r:id="rId2"/>
            </p:custDataLst>
          </p:nvPr>
        </p:nvGrpSpPr>
        <p:grpSpPr>
          <a:xfrm>
            <a:off x="1009201" y="2173022"/>
            <a:ext cx="4336497" cy="4193434"/>
            <a:chOff x="1009201" y="1656655"/>
            <a:chExt cx="4336497" cy="4193434"/>
          </a:xfrm>
        </p:grpSpPr>
        <p:sp>
          <p:nvSpPr>
            <p:cNvPr id="24" name="PA-圆角矩形 4"/>
            <p:cNvSpPr/>
            <p:nvPr>
              <p:custDataLst>
                <p:tags r:id="rId3"/>
              </p:custDataLst>
            </p:nvPr>
          </p:nvSpPr>
          <p:spPr>
            <a:xfrm>
              <a:off x="1009201" y="1951154"/>
              <a:ext cx="4336497" cy="3898935"/>
            </a:xfrm>
            <a:prstGeom prst="roundRect">
              <a:avLst>
                <a:gd name="adj" fmla="val 3000"/>
              </a:avLst>
            </a:prstGeom>
            <a:solidFill>
              <a:srgbClr val="ED7D31">
                <a:alpha val="20000"/>
              </a:srgbClr>
            </a:solidFill>
            <a:ln w="12700" cap="rnd">
              <a:solidFill>
                <a:schemeClr val="accent2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PA-文本框 1919"/>
            <p:cNvSpPr txBox="1"/>
            <p:nvPr>
              <p:custDataLst>
                <p:tags r:id="rId4"/>
              </p:custDataLst>
            </p:nvPr>
          </p:nvSpPr>
          <p:spPr>
            <a:xfrm>
              <a:off x="1390012" y="1656655"/>
              <a:ext cx="3574876" cy="589002"/>
            </a:xfrm>
            <a:prstGeom prst="roundRect">
              <a:avLst>
                <a:gd name="adj" fmla="val 20198"/>
              </a:avLst>
            </a:prstGeom>
            <a:solidFill>
              <a:schemeClr val="accent2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2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药理作用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29" name="PA-矩形 1914"/>
          <p:cNvSpPr/>
          <p:nvPr>
            <p:custDataLst>
              <p:tags r:id="rId5"/>
            </p:custDataLst>
          </p:nvPr>
        </p:nvSpPr>
        <p:spPr>
          <a:xfrm>
            <a:off x="5716361" y="2951637"/>
            <a:ext cx="5427358" cy="953659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lvl="1" indent="-4572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饮食疗法不能控制的轻中度2型糖尿病，对1型或重症糖尿病患者无效。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3" name="PA-组合 12"/>
          <p:cNvGrpSpPr/>
          <p:nvPr>
            <p:custDataLst>
              <p:tags r:id="rId6"/>
            </p:custDataLst>
          </p:nvPr>
        </p:nvGrpSpPr>
        <p:grpSpPr>
          <a:xfrm>
            <a:off x="5593663" y="2147231"/>
            <a:ext cx="5701131" cy="4219225"/>
            <a:chOff x="5593663" y="1630864"/>
            <a:chExt cx="5701131" cy="4219225"/>
          </a:xfrm>
        </p:grpSpPr>
        <p:sp>
          <p:nvSpPr>
            <p:cNvPr id="28" name="PA-圆角矩形 18"/>
            <p:cNvSpPr/>
            <p:nvPr>
              <p:custDataLst>
                <p:tags r:id="rId7"/>
              </p:custDataLst>
            </p:nvPr>
          </p:nvSpPr>
          <p:spPr>
            <a:xfrm>
              <a:off x="5593663" y="1951155"/>
              <a:ext cx="5701131" cy="3898934"/>
            </a:xfrm>
            <a:prstGeom prst="roundRect">
              <a:avLst>
                <a:gd name="adj" fmla="val 3000"/>
              </a:avLst>
            </a:prstGeom>
            <a:solidFill>
              <a:srgbClr val="15B6BC">
                <a:alpha val="20000"/>
              </a:srgbClr>
            </a:solidFill>
            <a:ln w="12700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30" name="PA-文本框 1915"/>
            <p:cNvSpPr txBox="1"/>
            <p:nvPr>
              <p:custDataLst>
                <p:tags r:id="rId8"/>
              </p:custDataLst>
            </p:nvPr>
          </p:nvSpPr>
          <p:spPr>
            <a:xfrm>
              <a:off x="6642602" y="1630864"/>
              <a:ext cx="3574875" cy="589002"/>
            </a:xfrm>
            <a:prstGeom prst="roundRect">
              <a:avLst>
                <a:gd name="adj" fmla="val 20198"/>
              </a:avLst>
            </a:prstGeom>
            <a:solidFill>
              <a:srgbClr val="15B6BC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rgbClr val="15B6BC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临床应用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31" name="PA-矩形 1922"/>
          <p:cNvSpPr/>
          <p:nvPr>
            <p:custDataLst>
              <p:tags r:id="rId9"/>
            </p:custDataLst>
          </p:nvPr>
        </p:nvSpPr>
        <p:spPr>
          <a:xfrm>
            <a:off x="5771949" y="4056059"/>
            <a:ext cx="2969167" cy="482761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L="514350" lvl="1" indent="-514350" algn="l">
              <a:lnSpc>
                <a:spcPct val="110000"/>
              </a:lnSpc>
              <a:buClrTx/>
              <a:buSzTx/>
              <a:buFont typeface="+mj-lt"/>
              <a:buAutoNum type="arabicPeriod" startAt="2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尿崩症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11721" y="4049481"/>
            <a:ext cx="3931453" cy="538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30000"/>
              </a:lnSpc>
              <a:buClrTx/>
              <a:buSzTx/>
              <a:buFont typeface="+mj-lt"/>
              <a:buAutoNum type="arabicPeriod" startAt="2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氯磺丙脲有抗利尿作用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211721" y="4868032"/>
            <a:ext cx="3753166" cy="1498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30000"/>
              </a:lnSpc>
              <a:buClrTx/>
              <a:buSzTx/>
              <a:buFont typeface="+mj-lt"/>
              <a:buAutoNum type="arabicPeriod" startAt="3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格列齐特具有抑制血小板黏附、促进纤溶降解作用，改善微循环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71949" y="4942169"/>
            <a:ext cx="4856467" cy="482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1" indent="-514350">
              <a:lnSpc>
                <a:spcPct val="110000"/>
              </a:lnSpc>
              <a:buFont typeface="+mj-lt"/>
              <a:buAutoNum type="arabicPeriod" startAt="3"/>
            </a:pPr>
            <a:r>
              <a: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糖尿病患者的微血管并发症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30"/>
                            </p:stCondLst>
                            <p:childTnLst>
                              <p:par>
                                <p:cTn id="2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99"/>
                            </p:stCondLst>
                            <p:childTnLst>
                              <p:par>
                                <p:cTn id="3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929"/>
                            </p:stCondLst>
                            <p:childTnLst>
                              <p:par>
                                <p:cTn id="3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769"/>
                            </p:stCondLst>
                            <p:childTnLst>
                              <p:par>
                                <p:cTn id="4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359"/>
                            </p:stCondLst>
                            <p:childTnLst>
                              <p:par>
                                <p:cTn id="5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5" grpId="0"/>
      <p:bldP spid="29" grpId="0"/>
      <p:bldP spid="31" grpId="0"/>
      <p:bldP spid="33" grpId="0"/>
      <p:bldP spid="35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1909" name="PA-文本框 1908"/>
          <p:cNvSpPr txBox="1"/>
          <p:nvPr>
            <p:custDataLst>
              <p:tags r:id="rId1"/>
            </p:custDataLst>
          </p:nvPr>
        </p:nvSpPr>
        <p:spPr>
          <a:xfrm>
            <a:off x="6007620" y="3168158"/>
            <a:ext cx="46986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/>
            <a:r>
              <a: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1型糖尿病患者、妊娠及哺乳期妇女禁用。</a:t>
            </a:r>
            <a:endParaRPr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890867" y="1205553"/>
            <a:ext cx="3395402" cy="598170"/>
          </a:xfrm>
          <a:prstGeom prst="roundRect">
            <a:avLst>
              <a:gd name="adj" fmla="val 44801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（三）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磺酰脲类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3" name="PA-组合 11"/>
          <p:cNvGrpSpPr/>
          <p:nvPr>
            <p:custDataLst>
              <p:tags r:id="rId2"/>
            </p:custDataLst>
          </p:nvPr>
        </p:nvGrpSpPr>
        <p:grpSpPr>
          <a:xfrm>
            <a:off x="1328958" y="2250057"/>
            <a:ext cx="4336497" cy="4193434"/>
            <a:chOff x="1009201" y="1656655"/>
            <a:chExt cx="4336497" cy="4193434"/>
          </a:xfrm>
        </p:grpSpPr>
        <p:sp>
          <p:nvSpPr>
            <p:cNvPr id="14" name="PA-圆角矩形 4"/>
            <p:cNvSpPr/>
            <p:nvPr>
              <p:custDataLst>
                <p:tags r:id="rId3"/>
              </p:custDataLst>
            </p:nvPr>
          </p:nvSpPr>
          <p:spPr>
            <a:xfrm>
              <a:off x="1009201" y="1951154"/>
              <a:ext cx="4336497" cy="3898935"/>
            </a:xfrm>
            <a:prstGeom prst="roundRect">
              <a:avLst>
                <a:gd name="adj" fmla="val 3000"/>
              </a:avLst>
            </a:prstGeom>
            <a:solidFill>
              <a:srgbClr val="15B6BC">
                <a:alpha val="20000"/>
              </a:srgbClr>
            </a:solidFill>
            <a:ln w="12700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PA-文本框 1919"/>
            <p:cNvSpPr txBox="1"/>
            <p:nvPr>
              <p:custDataLst>
                <p:tags r:id="rId4"/>
              </p:custDataLst>
            </p:nvPr>
          </p:nvSpPr>
          <p:spPr>
            <a:xfrm>
              <a:off x="1390012" y="1656655"/>
              <a:ext cx="3574876" cy="589002"/>
            </a:xfrm>
            <a:prstGeom prst="roundRect">
              <a:avLst>
                <a:gd name="adj" fmla="val 20198"/>
              </a:avLst>
            </a:prstGeom>
            <a:solidFill>
              <a:srgbClr val="15B6BC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rgbClr val="15B6BC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不良反应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17" name="PA-文本框 16"/>
          <p:cNvSpPr txBox="1"/>
          <p:nvPr>
            <p:custDataLst>
              <p:tags r:id="rId5"/>
            </p:custDataLst>
          </p:nvPr>
        </p:nvSpPr>
        <p:spPr>
          <a:xfrm>
            <a:off x="2257472" y="3126937"/>
            <a:ext cx="2821634" cy="2948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US" altLang="zh-CN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低血糖反应</a:t>
            </a:r>
            <a:endParaRPr kumimoji="0" lang="en-US" altLang="zh-CN" sz="240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US" altLang="zh-CN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消化道反应</a:t>
            </a:r>
            <a:endParaRPr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US" altLang="zh-CN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影响血液系统</a:t>
            </a:r>
            <a:endParaRPr kumimoji="0" lang="en-US" altLang="zh-CN" sz="240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US" altLang="zh-CN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过敏反应</a:t>
            </a:r>
            <a:endParaRPr kumimoji="0" lang="en-US" altLang="zh-CN" sz="240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grpSp>
        <p:nvGrpSpPr>
          <p:cNvPr id="40" name="PA-组合 39"/>
          <p:cNvGrpSpPr/>
          <p:nvPr>
            <p:custDataLst>
              <p:tags r:id="rId6"/>
            </p:custDataLst>
          </p:nvPr>
        </p:nvGrpSpPr>
        <p:grpSpPr>
          <a:xfrm>
            <a:off x="6387606" y="4490089"/>
            <a:ext cx="1397330" cy="1397330"/>
            <a:chOff x="6613517" y="3919934"/>
            <a:chExt cx="1397330" cy="1397330"/>
          </a:xfrm>
        </p:grpSpPr>
        <p:sp>
          <p:nvSpPr>
            <p:cNvPr id="26" name="PA-椭圆 25"/>
            <p:cNvSpPr/>
            <p:nvPr>
              <p:custDataLst>
                <p:tags r:id="rId7"/>
              </p:custDataLst>
            </p:nvPr>
          </p:nvSpPr>
          <p:spPr>
            <a:xfrm>
              <a:off x="6613517" y="3919934"/>
              <a:ext cx="1397330" cy="1397330"/>
            </a:xfrm>
            <a:prstGeom prst="ellipse">
              <a:avLst/>
            </a:prstGeom>
            <a:blipFill dpi="0" rotWithShape="1">
              <a:blip r:embed="rId8">
                <a:alphaModFix amt="50000"/>
              </a:blip>
              <a:srcRect/>
              <a:stretch>
                <a:fillRect/>
              </a:stretch>
            </a:blip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PA-直接连接符 31"/>
            <p:cNvCxnSpPr>
              <a:stCxn id="26" idx="1"/>
              <a:endCxn id="26" idx="5"/>
            </p:cNvCxnSpPr>
            <p:nvPr>
              <p:custDataLst>
                <p:tags r:id="rId9"/>
              </p:custDataLst>
            </p:nvPr>
          </p:nvCxnSpPr>
          <p:spPr>
            <a:xfrm>
              <a:off x="6818151" y="4124568"/>
              <a:ext cx="988062" cy="98806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PA-组合 40"/>
          <p:cNvGrpSpPr/>
          <p:nvPr>
            <p:custDataLst>
              <p:tags r:id="rId10"/>
            </p:custDataLst>
          </p:nvPr>
        </p:nvGrpSpPr>
        <p:grpSpPr>
          <a:xfrm>
            <a:off x="8557121" y="4490089"/>
            <a:ext cx="1397330" cy="1397330"/>
            <a:chOff x="8783032" y="3919934"/>
            <a:chExt cx="1397330" cy="1397330"/>
          </a:xfrm>
        </p:grpSpPr>
        <p:sp>
          <p:nvSpPr>
            <p:cNvPr id="36" name="PA-椭圆 35"/>
            <p:cNvSpPr/>
            <p:nvPr>
              <p:custDataLst>
                <p:tags r:id="rId11"/>
              </p:custDataLst>
            </p:nvPr>
          </p:nvSpPr>
          <p:spPr>
            <a:xfrm>
              <a:off x="8783032" y="3919934"/>
              <a:ext cx="1397330" cy="1397330"/>
            </a:xfrm>
            <a:prstGeom prst="ellipse">
              <a:avLst/>
            </a:prstGeom>
            <a:blipFill dpi="0" rotWithShape="1">
              <a:blip r:embed="rId12">
                <a:alphaModFix amt="50000"/>
              </a:blip>
              <a:srcRect/>
              <a:stretch>
                <a:fillRect/>
              </a:stretch>
            </a:blip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34" name="PA-直接连接符 33"/>
            <p:cNvCxnSpPr>
              <a:stCxn id="36" idx="1"/>
              <a:endCxn id="36" idx="5"/>
            </p:cNvCxnSpPr>
            <p:nvPr>
              <p:custDataLst>
                <p:tags r:id="rId13"/>
              </p:custDataLst>
            </p:nvPr>
          </p:nvCxnSpPr>
          <p:spPr>
            <a:xfrm>
              <a:off x="8987666" y="4124568"/>
              <a:ext cx="988062" cy="98806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29"/>
                            </p:stCondLst>
                            <p:childTnLst>
                              <p:par>
                                <p:cTn id="19" presetID="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50"/>
                            </p:stCondLst>
                            <p:childTnLst>
                              <p:par>
                                <p:cTn id="2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50"/>
                            </p:stCondLst>
                            <p:childTnLst>
                              <p:par>
                                <p:cTn id="3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9" grpId="1"/>
      <p:bldP spid="1909" grpId="2"/>
      <p:bldP spid="12" grpId="0" bldLvl="0" animBg="1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13" name="矩形: 圆角 12"/>
          <p:cNvSpPr/>
          <p:nvPr/>
        </p:nvSpPr>
        <p:spPr>
          <a:xfrm>
            <a:off x="880110" y="1183274"/>
            <a:ext cx="4326506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（四）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促胰岛素分泌药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4" name="PA-组合 1911"/>
          <p:cNvGrpSpPr/>
          <p:nvPr>
            <p:custDataLst>
              <p:tags r:id="rId1"/>
            </p:custDataLst>
          </p:nvPr>
        </p:nvGrpSpPr>
        <p:grpSpPr>
          <a:xfrm>
            <a:off x="1276989" y="2755726"/>
            <a:ext cx="3115618" cy="3337695"/>
            <a:chOff x="881963" y="1696726"/>
            <a:chExt cx="3329627" cy="3337695"/>
          </a:xfrm>
        </p:grpSpPr>
        <p:sp>
          <p:nvSpPr>
            <p:cNvPr id="16" name="PA-圆角矩形 4"/>
            <p:cNvSpPr/>
            <p:nvPr>
              <p:custDataLst>
                <p:tags r:id="rId2"/>
              </p:custDataLst>
            </p:nvPr>
          </p:nvSpPr>
          <p:spPr>
            <a:xfrm>
              <a:off x="881963" y="1991226"/>
              <a:ext cx="3329627" cy="3043195"/>
            </a:xfrm>
            <a:prstGeom prst="roundRect">
              <a:avLst>
                <a:gd name="adj" fmla="val 3000"/>
              </a:avLst>
            </a:prstGeom>
            <a:solidFill>
              <a:srgbClr val="ED7D31">
                <a:alpha val="20000"/>
              </a:srgbClr>
            </a:solidFill>
            <a:ln w="12700" cap="rnd">
              <a:solidFill>
                <a:schemeClr val="accent2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PA-矩形 1918"/>
            <p:cNvSpPr/>
            <p:nvPr>
              <p:custDataLst>
                <p:tags r:id="rId3"/>
              </p:custDataLst>
            </p:nvPr>
          </p:nvSpPr>
          <p:spPr>
            <a:xfrm>
              <a:off x="1037463" y="2580228"/>
              <a:ext cx="3018628" cy="2283254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indent="457200">
                <a:lnSpc>
                  <a:spcPct val="120000"/>
                </a:lnSpc>
                <a:defRPr/>
              </a:pPr>
              <a:r>
                <a:rPr kumimoji="1"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促进胰岛B细胞释放胰岛素，作用迅速，可与食物同时服用，也被称为“餐时血糖调节剂”</a:t>
              </a:r>
              <a:endPara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19" name="PA-文本框 1919"/>
            <p:cNvSpPr txBox="1"/>
            <p:nvPr>
              <p:custDataLst>
                <p:tags r:id="rId4"/>
              </p:custDataLst>
            </p:nvPr>
          </p:nvSpPr>
          <p:spPr>
            <a:xfrm>
              <a:off x="1174355" y="1696726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chemeClr val="accent2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2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药理作用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0" name="PA-组合 1912"/>
          <p:cNvGrpSpPr/>
          <p:nvPr>
            <p:custDataLst>
              <p:tags r:id="rId5"/>
            </p:custDataLst>
          </p:nvPr>
        </p:nvGrpSpPr>
        <p:grpSpPr>
          <a:xfrm>
            <a:off x="4666205" y="2755726"/>
            <a:ext cx="3115618" cy="3337696"/>
            <a:chOff x="3538082" y="1696725"/>
            <a:chExt cx="3329627" cy="3337696"/>
          </a:xfrm>
        </p:grpSpPr>
        <p:sp>
          <p:nvSpPr>
            <p:cNvPr id="21" name="PA-圆角矩形 18"/>
            <p:cNvSpPr/>
            <p:nvPr>
              <p:custDataLst>
                <p:tags r:id="rId6"/>
              </p:custDataLst>
            </p:nvPr>
          </p:nvSpPr>
          <p:spPr>
            <a:xfrm>
              <a:off x="3538082" y="1991226"/>
              <a:ext cx="3329627" cy="3043195"/>
            </a:xfrm>
            <a:prstGeom prst="roundRect">
              <a:avLst>
                <a:gd name="adj" fmla="val 3000"/>
              </a:avLst>
            </a:prstGeom>
            <a:solidFill>
              <a:srgbClr val="15B6BC">
                <a:alpha val="20000"/>
              </a:srgbClr>
            </a:solidFill>
            <a:ln w="12700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PA-矩形 1914"/>
            <p:cNvSpPr/>
            <p:nvPr>
              <p:custDataLst>
                <p:tags r:id="rId7"/>
              </p:custDataLst>
            </p:nvPr>
          </p:nvSpPr>
          <p:spPr>
            <a:xfrm>
              <a:off x="3693578" y="2580228"/>
              <a:ext cx="3174130" cy="139685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indent="457200">
                <a:lnSpc>
                  <a:spcPct val="120000"/>
                </a:lnSpc>
                <a:buSzPct val="50000"/>
                <a:buFont typeface="Arial" panose="020B0604020202020204" pitchFamily="34" charset="0"/>
                <a:buNone/>
              </a:pPr>
              <a:r>
                <a:rPr kumimoji="1"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用于非胰岛素依赖的</a:t>
              </a:r>
              <a:r>
                <a:rPr kumimoji="1"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2</a:t>
              </a:r>
              <a:r>
                <a:rPr kumimoji="1"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型糖尿病，也适用于糖尿病肾病。</a:t>
              </a:r>
              <a:endPara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3" name="PA-文本框 1915"/>
            <p:cNvSpPr txBox="1"/>
            <p:nvPr>
              <p:custDataLst>
                <p:tags r:id="rId8"/>
              </p:custDataLst>
            </p:nvPr>
          </p:nvSpPr>
          <p:spPr>
            <a:xfrm>
              <a:off x="3830474" y="1696725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rgbClr val="15B6BC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rgbClr val="15B6BC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临床应用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5" name="PA-组合 1911"/>
          <p:cNvGrpSpPr/>
          <p:nvPr>
            <p:custDataLst>
              <p:tags r:id="rId9"/>
            </p:custDataLst>
          </p:nvPr>
        </p:nvGrpSpPr>
        <p:grpSpPr>
          <a:xfrm>
            <a:off x="8055421" y="2755726"/>
            <a:ext cx="3115618" cy="3337696"/>
            <a:chOff x="881963" y="1696726"/>
            <a:chExt cx="3329627" cy="3337696"/>
          </a:xfrm>
        </p:grpSpPr>
        <p:sp>
          <p:nvSpPr>
            <p:cNvPr id="26" name="PA-圆角矩形 4"/>
            <p:cNvSpPr/>
            <p:nvPr>
              <p:custDataLst>
                <p:tags r:id="rId10"/>
              </p:custDataLst>
            </p:nvPr>
          </p:nvSpPr>
          <p:spPr>
            <a:xfrm>
              <a:off x="881963" y="1991226"/>
              <a:ext cx="3329627" cy="3043196"/>
            </a:xfrm>
            <a:prstGeom prst="roundRect">
              <a:avLst>
                <a:gd name="adj" fmla="val 3000"/>
              </a:avLst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PA-矩形 1918"/>
            <p:cNvSpPr/>
            <p:nvPr>
              <p:custDataLst>
                <p:tags r:id="rId11"/>
              </p:custDataLst>
            </p:nvPr>
          </p:nvSpPr>
          <p:spPr>
            <a:xfrm>
              <a:off x="1037463" y="2580228"/>
              <a:ext cx="3018628" cy="953659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lvl="1" indent="457200" algn="l">
                <a:lnSpc>
                  <a:spcPct val="120000"/>
                </a:lnSpc>
                <a:buClrTx/>
                <a:buSzPct val="50000"/>
                <a:buFont typeface="Arial" panose="020B0604020202020204" pitchFamily="34" charset="0"/>
                <a:buNone/>
              </a:pPr>
              <a:r>
                <a:rPr kumimoji="1"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常见的是低血糖反应和体重增加</a:t>
              </a:r>
              <a:endPara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8" name="PA-文本框 1919"/>
            <p:cNvSpPr txBox="1"/>
            <p:nvPr>
              <p:custDataLst>
                <p:tags r:id="rId12"/>
              </p:custDataLst>
            </p:nvPr>
          </p:nvSpPr>
          <p:spPr>
            <a:xfrm>
              <a:off x="1174355" y="1696726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chemeClr val="bg1">
                <a:lumMod val="50000"/>
              </a:schemeClr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bg1">
                  <a:lumMod val="50000"/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不良反应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16" name="矩形: 圆角 15"/>
          <p:cNvSpPr/>
          <p:nvPr/>
        </p:nvSpPr>
        <p:spPr>
          <a:xfrm>
            <a:off x="822858" y="1131603"/>
            <a:ext cx="4326506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（五）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葡萄糖苷酶抑制药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PA-文本框 5"/>
          <p:cNvSpPr txBox="1"/>
          <p:nvPr>
            <p:custDataLst>
              <p:tags r:id="rId1"/>
            </p:custDataLst>
          </p:nvPr>
        </p:nvSpPr>
        <p:spPr>
          <a:xfrm>
            <a:off x="5005815" y="4885745"/>
            <a:ext cx="6045790" cy="13968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1" indent="457200" algn="l">
              <a:lnSpc>
                <a:spcPct val="12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如果发生急性的低血糖，不宜使用蔗糖，而应该使用葡萄糖纠正低血糖反应。妊娠及哺乳期妇女禁用。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3" name="PA-组合 1911"/>
          <p:cNvGrpSpPr/>
          <p:nvPr>
            <p:custDataLst>
              <p:tags r:id="rId2"/>
            </p:custDataLst>
          </p:nvPr>
        </p:nvGrpSpPr>
        <p:grpSpPr>
          <a:xfrm>
            <a:off x="1614645" y="2417377"/>
            <a:ext cx="3115618" cy="3865225"/>
            <a:chOff x="881963" y="1696726"/>
            <a:chExt cx="3329627" cy="3865225"/>
          </a:xfrm>
        </p:grpSpPr>
        <p:sp>
          <p:nvSpPr>
            <p:cNvPr id="24" name="PA-圆角矩形 4"/>
            <p:cNvSpPr/>
            <p:nvPr>
              <p:custDataLst>
                <p:tags r:id="rId3"/>
              </p:custDataLst>
            </p:nvPr>
          </p:nvSpPr>
          <p:spPr>
            <a:xfrm>
              <a:off x="881963" y="1991226"/>
              <a:ext cx="3329627" cy="3570725"/>
            </a:xfrm>
            <a:prstGeom prst="roundRect">
              <a:avLst>
                <a:gd name="adj" fmla="val 3000"/>
              </a:avLst>
            </a:prstGeom>
            <a:solidFill>
              <a:srgbClr val="ED7D31">
                <a:alpha val="20000"/>
              </a:srgbClr>
            </a:solidFill>
            <a:ln w="12700" cap="rnd">
              <a:solidFill>
                <a:schemeClr val="accent2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25" name="PA-矩形 1918"/>
            <p:cNvSpPr/>
            <p:nvPr>
              <p:custDataLst>
                <p:tags r:id="rId4"/>
              </p:custDataLst>
            </p:nvPr>
          </p:nvSpPr>
          <p:spPr>
            <a:xfrm>
              <a:off x="1037463" y="2580228"/>
              <a:ext cx="3018628" cy="2283254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indent="457200" algn="l">
                <a:lnSpc>
                  <a:spcPct val="120000"/>
                </a:lnSpc>
                <a:buNone/>
              </a:pPr>
              <a:r>
                <a:rPr lang="en-US" altLang="zh-CN" sz="2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抑制</a:t>
              </a:r>
              <a:r>
                <a:rPr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Symbol" panose="05050102010706020507" pitchFamily="18" charset="2"/>
                </a:rPr>
                <a:t></a:t>
              </a:r>
              <a:r>
                <a:rPr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-葡萄糖苷酶，减慢糖类水解及产生葡萄糖速度，延缓葡萄糖吸收，从而降血糖</a:t>
              </a:r>
              <a:r>
                <a:rPr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。</a:t>
              </a:r>
              <a:endPara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9" name="PA-文本框 1919"/>
            <p:cNvSpPr txBox="1"/>
            <p:nvPr>
              <p:custDataLst>
                <p:tags r:id="rId5"/>
              </p:custDataLst>
            </p:nvPr>
          </p:nvSpPr>
          <p:spPr>
            <a:xfrm>
              <a:off x="1174355" y="1696726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chemeClr val="accent2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accent2">
                  <a:alpha val="3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药理作用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30" name="PA-组合 1912"/>
          <p:cNvGrpSpPr/>
          <p:nvPr>
            <p:custDataLst>
              <p:tags r:id="rId6"/>
            </p:custDataLst>
          </p:nvPr>
        </p:nvGrpSpPr>
        <p:grpSpPr>
          <a:xfrm>
            <a:off x="5003862" y="2417377"/>
            <a:ext cx="3115618" cy="2166122"/>
            <a:chOff x="3538082" y="1696725"/>
            <a:chExt cx="3329627" cy="2166122"/>
          </a:xfrm>
        </p:grpSpPr>
        <p:sp>
          <p:nvSpPr>
            <p:cNvPr id="31" name="PA-圆角矩形 18"/>
            <p:cNvSpPr/>
            <p:nvPr>
              <p:custDataLst>
                <p:tags r:id="rId7"/>
              </p:custDataLst>
            </p:nvPr>
          </p:nvSpPr>
          <p:spPr>
            <a:xfrm>
              <a:off x="3538082" y="1991227"/>
              <a:ext cx="3329627" cy="1871620"/>
            </a:xfrm>
            <a:prstGeom prst="roundRect">
              <a:avLst>
                <a:gd name="adj" fmla="val 3000"/>
              </a:avLst>
            </a:prstGeom>
            <a:solidFill>
              <a:srgbClr val="15B6BC">
                <a:alpha val="20000"/>
              </a:srgbClr>
            </a:solidFill>
            <a:ln w="12700" cap="rnd">
              <a:solidFill>
                <a:srgbClr val="15B6B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PA-矩形 1914"/>
            <p:cNvSpPr/>
            <p:nvPr>
              <p:custDataLst>
                <p:tags r:id="rId8"/>
              </p:custDataLst>
            </p:nvPr>
          </p:nvSpPr>
          <p:spPr>
            <a:xfrm>
              <a:off x="3693578" y="2580228"/>
              <a:ext cx="3174130" cy="953659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lvl="1" indent="457200" algn="l">
                <a:lnSpc>
                  <a:spcPct val="120000"/>
                </a:lnSpc>
                <a:buClrTx/>
                <a:buSzTx/>
                <a:buFontTx/>
                <a:buNone/>
              </a:pPr>
              <a:r>
                <a:rPr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适用于餐后血糖高的2型糖尿病患者。</a:t>
              </a:r>
              <a:endParaRPr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3" name="PA-文本框 1915"/>
            <p:cNvSpPr txBox="1"/>
            <p:nvPr>
              <p:custDataLst>
                <p:tags r:id="rId9"/>
              </p:custDataLst>
            </p:nvPr>
          </p:nvSpPr>
          <p:spPr>
            <a:xfrm>
              <a:off x="3830474" y="1696725"/>
              <a:ext cx="2744843" cy="589002"/>
            </a:xfrm>
            <a:prstGeom prst="roundRect">
              <a:avLst>
                <a:gd name="adj" fmla="val 20198"/>
              </a:avLst>
            </a:prstGeom>
            <a:solidFill>
              <a:srgbClr val="15B6BC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rgbClr val="15B6BC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spAutoFit/>
            </a:bodyPr>
            <a:lstStyle>
              <a:defPPr>
                <a:defRPr lang="zh-CN"/>
              </a:defPPr>
              <a:lvl1pPr algn="ctr" defTabSz="914400">
                <a:defRPr sz="20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FFFFFF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临床应用</a:t>
              </a:r>
              <a:endPara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6" grpId="1"/>
      <p:bldP spid="6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5"/>
          <p:cNvSpPr/>
          <p:nvPr>
            <p:custDataLst>
              <p:tags r:id="rId1"/>
            </p:custDataLst>
          </p:nvPr>
        </p:nvSpPr>
        <p:spPr bwMode="auto">
          <a:xfrm>
            <a:off x="545590" y="2013556"/>
            <a:ext cx="1610404" cy="145195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5B6BC">
              <a:alpha val="20000"/>
            </a:srgbClr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sp>
        <p:nvSpPr>
          <p:cNvPr id="21" name="圆角矩形 20"/>
          <p:cNvSpPr/>
          <p:nvPr>
            <p:custDataLst>
              <p:tags r:id="rId2"/>
            </p:custDataLst>
          </p:nvPr>
        </p:nvSpPr>
        <p:spPr>
          <a:xfrm>
            <a:off x="1885203" y="2223575"/>
            <a:ext cx="8926830" cy="4288790"/>
          </a:xfrm>
          <a:prstGeom prst="roundRect">
            <a:avLst>
              <a:gd name="adj" fmla="val 6132"/>
            </a:avLst>
          </a:prstGeom>
          <a:noFill/>
          <a:ln w="19050">
            <a:solidFill>
              <a:srgbClr val="15B6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3"/>
            </p:custDataLst>
          </p:nvPr>
        </p:nvSpPr>
        <p:spPr>
          <a:xfrm flipH="1">
            <a:off x="1419250" y="3615208"/>
            <a:ext cx="275560" cy="275560"/>
          </a:xfrm>
          <a:prstGeom prst="ellipse">
            <a:avLst/>
          </a:prstGeom>
          <a:solidFill>
            <a:srgbClr val="15B6BC">
              <a:alpha val="70000"/>
            </a:srgbClr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>
            <p:custDataLst>
              <p:tags r:id="rId4"/>
            </p:custDataLst>
          </p:nvPr>
        </p:nvSpPr>
        <p:spPr>
          <a:xfrm flipH="1">
            <a:off x="2442733" y="2000690"/>
            <a:ext cx="473710" cy="457835"/>
          </a:xfrm>
          <a:prstGeom prst="ellipse">
            <a:avLst/>
          </a:prstGeom>
          <a:solidFill>
            <a:srgbClr val="15B6BC">
              <a:alpha val="40000"/>
            </a:srgbClr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>
            <p:custDataLst>
              <p:tags r:id="rId5"/>
            </p:custDataLst>
          </p:nvPr>
        </p:nvSpPr>
        <p:spPr>
          <a:xfrm flipH="1">
            <a:off x="9792472" y="6585480"/>
            <a:ext cx="275560" cy="275560"/>
          </a:xfrm>
          <a:prstGeom prst="ellipse">
            <a:avLst/>
          </a:prstGeom>
          <a:solidFill>
            <a:srgbClr val="15B6BC"/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>
            <p:custDataLst>
              <p:tags r:id="rId6"/>
            </p:custDataLst>
          </p:nvPr>
        </p:nvSpPr>
        <p:spPr>
          <a:xfrm flipH="1">
            <a:off x="11002695" y="5885682"/>
            <a:ext cx="211885" cy="211885"/>
          </a:xfrm>
          <a:prstGeom prst="ellipse">
            <a:avLst/>
          </a:prstGeom>
          <a:solidFill>
            <a:srgbClr val="15B6BC">
              <a:alpha val="30000"/>
            </a:srgbClr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/>
          <p:nvPr>
            <p:custDataLst>
              <p:tags r:id="rId7"/>
            </p:custDataLst>
          </p:nvPr>
        </p:nvSpPr>
        <p:spPr bwMode="auto">
          <a:xfrm>
            <a:off x="10157377" y="5969141"/>
            <a:ext cx="942857" cy="85009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5B6BC">
              <a:alpha val="50000"/>
            </a:srgbClr>
          </a:solidFill>
          <a:ln w="9525" cap="flat">
            <a:noFill/>
            <a:prstDash val="solid"/>
            <a:miter lim="800000"/>
          </a:ln>
          <a:effectLst/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35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: 圆角 15"/>
          <p:cNvSpPr/>
          <p:nvPr/>
        </p:nvSpPr>
        <p:spPr>
          <a:xfrm>
            <a:off x="753261" y="957689"/>
            <a:ext cx="4326506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（六）</a:t>
            </a:r>
            <a:r>
              <a:rPr lang="zh-CN" altLang="en-US" sz="28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胰岛素增敏药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: 圆角 23"/>
          <p:cNvSpPr/>
          <p:nvPr>
            <p:custDataLst>
              <p:tags r:id="rId8"/>
            </p:custDataLst>
          </p:nvPr>
        </p:nvSpPr>
        <p:spPr>
          <a:xfrm>
            <a:off x="2233183" y="2550600"/>
            <a:ext cx="1644015" cy="675640"/>
          </a:xfrm>
          <a:prstGeom prst="roundRect">
            <a:avLst/>
          </a:prstGeom>
          <a:noFill/>
          <a:ln w="19050"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noAutofit/>
          </a:bodyPr>
          <a:lstStyle/>
          <a:p>
            <a:pPr algn="ctr">
              <a:buClrTx/>
              <a:buSzTx/>
              <a:buFontTx/>
              <a:buNone/>
            </a:pPr>
            <a:r>
              <a:rPr lang="zh-CN" altLang="en-US" sz="27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药理作用</a:t>
            </a:r>
            <a:endParaRPr lang="zh-CN" altLang="en-US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6" name="矩形: 圆角 23"/>
          <p:cNvSpPr/>
          <p:nvPr>
            <p:custDataLst>
              <p:tags r:id="rId9"/>
            </p:custDataLst>
          </p:nvPr>
        </p:nvSpPr>
        <p:spPr>
          <a:xfrm>
            <a:off x="2225563" y="3866955"/>
            <a:ext cx="1651635" cy="675640"/>
          </a:xfrm>
          <a:prstGeom prst="roundRect">
            <a:avLst/>
          </a:prstGeom>
          <a:noFill/>
          <a:ln w="19050"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zh-CN" altLang="en-US" sz="27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临床应用</a:t>
            </a:r>
            <a:endParaRPr lang="zh-CN" altLang="en-US" sz="1600" dirty="0">
              <a:solidFill>
                <a:schemeClr val="tx1"/>
              </a:solidFill>
              <a:uFillTx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7" name="矩形: 圆角 23"/>
          <p:cNvSpPr/>
          <p:nvPr>
            <p:custDataLst>
              <p:tags r:id="rId10"/>
            </p:custDataLst>
          </p:nvPr>
        </p:nvSpPr>
        <p:spPr>
          <a:xfrm>
            <a:off x="2233183" y="5293800"/>
            <a:ext cx="1644015" cy="675640"/>
          </a:xfrm>
          <a:prstGeom prst="roundRect">
            <a:avLst/>
          </a:prstGeom>
          <a:noFill/>
          <a:ln w="19050"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zh-CN" altLang="en-US" sz="27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不良反应</a:t>
            </a:r>
            <a:endParaRPr lang="zh-CN" altLang="en-US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 flipH="1">
            <a:off x="4103212" y="2455328"/>
            <a:ext cx="114403" cy="828853"/>
          </a:xfrm>
          <a:prstGeom prst="rect">
            <a:avLst/>
          </a:prstGeom>
          <a:solidFill>
            <a:srgbClr val="15B6BC"/>
          </a:solidFill>
          <a:ln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 flipH="1">
            <a:off x="4103212" y="3783235"/>
            <a:ext cx="114403" cy="828853"/>
          </a:xfrm>
          <a:prstGeom prst="rect">
            <a:avLst/>
          </a:prstGeom>
          <a:solidFill>
            <a:srgbClr val="15B6BC"/>
          </a:solidFill>
          <a:ln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13"/>
            </p:custDataLst>
          </p:nvPr>
        </p:nvSpPr>
        <p:spPr>
          <a:xfrm flipH="1">
            <a:off x="4118452" y="5237508"/>
            <a:ext cx="114403" cy="828853"/>
          </a:xfrm>
          <a:prstGeom prst="rect">
            <a:avLst/>
          </a:prstGeom>
          <a:solidFill>
            <a:srgbClr val="15B6BC"/>
          </a:solidFill>
          <a:ln>
            <a:solidFill>
              <a:srgbClr val="15B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îṧḷïḋê"/>
          <p:cNvSpPr txBox="1"/>
          <p:nvPr/>
        </p:nvSpPr>
        <p:spPr>
          <a:xfrm>
            <a:off x="4516643" y="2261400"/>
            <a:ext cx="6020435" cy="1308735"/>
          </a:xfrm>
          <a:prstGeom prst="rect">
            <a:avLst/>
          </a:prstGeom>
          <a:solidFill>
            <a:srgbClr val="CCE8F1">
              <a:alpha val="1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Tx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1.通过改善胰岛素抵抗性，降低过高的血糖</a:t>
            </a:r>
            <a:b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2.改善脂肪代谢紊乱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3.改善胰岛B细胞功能</a:t>
            </a:r>
            <a:endParaRPr kumimoji="1" lang="en-US" altLang="zh-CN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îŝļíďê"/>
          <p:cNvSpPr txBox="1"/>
          <p:nvPr/>
        </p:nvSpPr>
        <p:spPr>
          <a:xfrm>
            <a:off x="4507753" y="3726345"/>
            <a:ext cx="5887085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20000"/>
              </a:lnSpc>
              <a:buSzPct val="50000"/>
              <a:buFont typeface="Arial" panose="020B0604020202020204" pitchFamily="34" charset="0"/>
              <a:buNone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适用于2型糖尿病，也可与双胍类或磺酰脲类合用治疗单用时血糖控制不佳者。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îŝļíďê"/>
          <p:cNvSpPr txBox="1"/>
          <p:nvPr/>
        </p:nvSpPr>
        <p:spPr>
          <a:xfrm>
            <a:off x="4537598" y="5189385"/>
            <a:ext cx="5655310" cy="977265"/>
          </a:xfrm>
          <a:prstGeom prst="rect">
            <a:avLst/>
          </a:prstGeom>
          <a:solidFill>
            <a:srgbClr val="CCE8F1">
              <a:alpha val="15000"/>
            </a:srgbClr>
          </a:solidFill>
        </p:spPr>
        <p:txBody>
          <a:bodyPr wrap="square" rtlCol="0">
            <a:spAutoFit/>
          </a:bodyPr>
          <a:lstStyle/>
          <a:p>
            <a:pPr marL="0" lvl="1" algn="l">
              <a:lnSpc>
                <a:spcPct val="120000"/>
              </a:lnSpc>
              <a:buClrTx/>
              <a:buSzPct val="50000"/>
              <a:buFont typeface="Arial" panose="020B0604020202020204" pitchFamily="34" charset="0"/>
              <a:buNone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本类药物最常见的不良反应是贫血，也可增加女性骨折风险。</a:t>
            </a:r>
            <a:endParaRPr kumimoji="1" lang="zh-CN" altLang="en-US" sz="240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33" grpId="0" animBg="1"/>
      <p:bldP spid="33" grpId="1" animBg="1"/>
      <p:bldP spid="2" grpId="0" bldLvl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1" grpId="0" animBg="1"/>
      <p:bldP spid="11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34" grpId="0"/>
      <p:bldP spid="34" grpId="1"/>
      <p:bldP spid="12" grpId="0" animBg="1"/>
      <p:bldP spid="1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grpSp>
        <p:nvGrpSpPr>
          <p:cNvPr id="6" name="PA-组合 5"/>
          <p:cNvGrpSpPr/>
          <p:nvPr>
            <p:custDataLst>
              <p:tags r:id="rId1"/>
            </p:custDataLst>
          </p:nvPr>
        </p:nvGrpSpPr>
        <p:grpSpPr>
          <a:xfrm>
            <a:off x="1450340" y="2455504"/>
            <a:ext cx="9473565" cy="637878"/>
            <a:chOff x="1450340" y="2455504"/>
            <a:chExt cx="9473565" cy="637878"/>
          </a:xfrm>
        </p:grpSpPr>
        <p:sp>
          <p:nvSpPr>
            <p:cNvPr id="35" name="PA-îṩļîḋê"/>
            <p:cNvSpPr/>
            <p:nvPr>
              <p:custDataLst>
                <p:tags r:id="rId2"/>
              </p:custDataLst>
            </p:nvPr>
          </p:nvSpPr>
          <p:spPr bwMode="auto">
            <a:xfrm>
              <a:off x="1450340" y="2455504"/>
              <a:ext cx="4471670" cy="637878"/>
            </a:xfrm>
            <a:prstGeom prst="rect">
              <a:avLst/>
            </a:prstGeom>
            <a:solidFill>
              <a:srgbClr val="15B6BC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</a:rPr>
                <a:t>分类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6" name="PA-ïşlïḑè"/>
            <p:cNvSpPr/>
            <p:nvPr>
              <p:custDataLst>
                <p:tags r:id="rId3"/>
              </p:custDataLst>
            </p:nvPr>
          </p:nvSpPr>
          <p:spPr bwMode="auto">
            <a:xfrm>
              <a:off x="6096000" y="2455504"/>
              <a:ext cx="4827905" cy="637878"/>
            </a:xfrm>
            <a:prstGeom prst="rect">
              <a:avLst/>
            </a:prstGeom>
            <a:solidFill>
              <a:srgbClr val="15B6BC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</a:rPr>
                <a:t>药物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7" name="PA-组合 6"/>
          <p:cNvGrpSpPr/>
          <p:nvPr>
            <p:custDataLst>
              <p:tags r:id="rId4"/>
            </p:custDataLst>
          </p:nvPr>
        </p:nvGrpSpPr>
        <p:grpSpPr>
          <a:xfrm>
            <a:off x="1409065" y="3238191"/>
            <a:ext cx="9530080" cy="559206"/>
            <a:chOff x="1409065" y="3238191"/>
            <a:chExt cx="9530080" cy="559206"/>
          </a:xfrm>
        </p:grpSpPr>
        <p:sp>
          <p:nvSpPr>
            <p:cNvPr id="18" name="PA-矩形 17"/>
            <p:cNvSpPr/>
            <p:nvPr>
              <p:custDataLst>
                <p:tags r:id="rId5"/>
              </p:custDataLst>
            </p:nvPr>
          </p:nvSpPr>
          <p:spPr>
            <a:xfrm>
              <a:off x="6112511" y="3238191"/>
              <a:ext cx="4826634" cy="551535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PA-矩形 2"/>
            <p:cNvSpPr/>
            <p:nvPr>
              <p:custDataLst>
                <p:tags r:id="rId6"/>
              </p:custDataLst>
            </p:nvPr>
          </p:nvSpPr>
          <p:spPr>
            <a:xfrm>
              <a:off x="1450340" y="3245862"/>
              <a:ext cx="4470400" cy="551535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PA-iṧ1iḓè"/>
            <p:cNvSpPr/>
            <p:nvPr>
              <p:custDataLst>
                <p:tags r:id="rId7"/>
              </p:custDataLst>
            </p:nvPr>
          </p:nvSpPr>
          <p:spPr bwMode="auto">
            <a:xfrm>
              <a:off x="1409065" y="3324819"/>
              <a:ext cx="4493895" cy="36004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Tx/>
                <a:buSzTx/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胰高糖素样肽-1受体激动剂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8" name="PA-îSľíḓê"/>
            <p:cNvSpPr/>
            <p:nvPr>
              <p:custDataLst>
                <p:tags r:id="rId8"/>
              </p:custDataLst>
            </p:nvPr>
          </p:nvSpPr>
          <p:spPr bwMode="auto">
            <a:xfrm>
              <a:off x="6098539" y="3333669"/>
              <a:ext cx="4839335" cy="37592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l">
                <a:buClrTx/>
                <a:buSzTx/>
                <a:buFontTx/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胰淀粉样多肽类似物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8" name="PA-组合 7"/>
          <p:cNvGrpSpPr/>
          <p:nvPr>
            <p:custDataLst>
              <p:tags r:id="rId9"/>
            </p:custDataLst>
          </p:nvPr>
        </p:nvGrpSpPr>
        <p:grpSpPr>
          <a:xfrm>
            <a:off x="1409065" y="3890706"/>
            <a:ext cx="9530082" cy="559206"/>
            <a:chOff x="1409065" y="3890706"/>
            <a:chExt cx="9530082" cy="559206"/>
          </a:xfrm>
        </p:grpSpPr>
        <p:sp>
          <p:nvSpPr>
            <p:cNvPr id="23" name="PA-矩形 22"/>
            <p:cNvSpPr/>
            <p:nvPr>
              <p:custDataLst>
                <p:tags r:id="rId10"/>
              </p:custDataLst>
            </p:nvPr>
          </p:nvSpPr>
          <p:spPr>
            <a:xfrm>
              <a:off x="1450340" y="3898377"/>
              <a:ext cx="4470400" cy="551535"/>
            </a:xfrm>
            <a:prstGeom prst="rect">
              <a:avLst/>
            </a:prstGeom>
            <a:solidFill>
              <a:srgbClr val="15B6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PA-矩形 18"/>
            <p:cNvSpPr/>
            <p:nvPr>
              <p:custDataLst>
                <p:tags r:id="rId11"/>
              </p:custDataLst>
            </p:nvPr>
          </p:nvSpPr>
          <p:spPr>
            <a:xfrm>
              <a:off x="6112511" y="3890706"/>
              <a:ext cx="4826634" cy="551535"/>
            </a:xfrm>
            <a:prstGeom prst="rect">
              <a:avLst/>
            </a:prstGeom>
            <a:solidFill>
              <a:srgbClr val="15B6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PA-ï$ḻîḍê"/>
            <p:cNvSpPr/>
            <p:nvPr>
              <p:custDataLst>
                <p:tags r:id="rId12"/>
              </p:custDataLst>
            </p:nvPr>
          </p:nvSpPr>
          <p:spPr bwMode="auto">
            <a:xfrm>
              <a:off x="1409065" y="3978513"/>
              <a:ext cx="4491990" cy="375920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indent="0" algn="ctr"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二肽基肽酶（</a:t>
              </a:r>
              <a:r>
                <a:rPr lang="en-US" altLang="zh-CN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  <a:sym typeface="+mn-ea"/>
                </a:rPr>
                <a:t>DPP-4</a:t>
              </a: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）抑制剂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41" name="PA-îŝ1íḑe"/>
            <p:cNvSpPr/>
            <p:nvPr>
              <p:custDataLst>
                <p:tags r:id="rId13"/>
              </p:custDataLst>
            </p:nvPr>
          </p:nvSpPr>
          <p:spPr bwMode="auto">
            <a:xfrm>
              <a:off x="6112511" y="3969466"/>
              <a:ext cx="4826636" cy="375920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l">
                <a:buClrTx/>
                <a:buSzTx/>
                <a:buFontTx/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西格列汀*阿格列汀*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9" name="PA-组合 8"/>
          <p:cNvGrpSpPr/>
          <p:nvPr>
            <p:custDataLst>
              <p:tags r:id="rId14"/>
            </p:custDataLst>
          </p:nvPr>
        </p:nvGrpSpPr>
        <p:grpSpPr>
          <a:xfrm>
            <a:off x="1409065" y="4543221"/>
            <a:ext cx="9530080" cy="559206"/>
            <a:chOff x="1409065" y="4543221"/>
            <a:chExt cx="9530080" cy="559206"/>
          </a:xfrm>
        </p:grpSpPr>
        <p:sp>
          <p:nvSpPr>
            <p:cNvPr id="24" name="PA-矩形 23"/>
            <p:cNvSpPr/>
            <p:nvPr>
              <p:custDataLst>
                <p:tags r:id="rId15"/>
              </p:custDataLst>
            </p:nvPr>
          </p:nvSpPr>
          <p:spPr>
            <a:xfrm>
              <a:off x="6112511" y="4543221"/>
              <a:ext cx="4826634" cy="551535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PA-矩形 24"/>
            <p:cNvSpPr/>
            <p:nvPr>
              <p:custDataLst>
                <p:tags r:id="rId16"/>
              </p:custDataLst>
            </p:nvPr>
          </p:nvSpPr>
          <p:spPr>
            <a:xfrm>
              <a:off x="1450340" y="4550892"/>
              <a:ext cx="4470400" cy="551535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PA-îŝḷïďê"/>
            <p:cNvSpPr/>
            <p:nvPr>
              <p:custDataLst>
                <p:tags r:id="rId17"/>
              </p:custDataLst>
            </p:nvPr>
          </p:nvSpPr>
          <p:spPr bwMode="auto">
            <a:xfrm>
              <a:off x="1409065" y="4627851"/>
              <a:ext cx="4507865" cy="37592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葡萄糖协同转运蛋白-2抑制剂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0" name="PA-íşḷíďé"/>
            <p:cNvSpPr/>
            <p:nvPr>
              <p:custDataLst>
                <p:tags r:id="rId18"/>
              </p:custDataLst>
            </p:nvPr>
          </p:nvSpPr>
          <p:spPr bwMode="auto">
            <a:xfrm>
              <a:off x="6097905" y="4645347"/>
              <a:ext cx="4714875" cy="37592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l"/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达格列净*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0" name="PA-组合 9"/>
          <p:cNvGrpSpPr/>
          <p:nvPr>
            <p:custDataLst>
              <p:tags r:id="rId19"/>
            </p:custDataLst>
          </p:nvPr>
        </p:nvGrpSpPr>
        <p:grpSpPr>
          <a:xfrm>
            <a:off x="1419225" y="5195736"/>
            <a:ext cx="9519920" cy="559206"/>
            <a:chOff x="1419225" y="5195736"/>
            <a:chExt cx="9519920" cy="559206"/>
          </a:xfrm>
        </p:grpSpPr>
        <p:sp>
          <p:nvSpPr>
            <p:cNvPr id="26" name="PA-矩形 25"/>
            <p:cNvSpPr/>
            <p:nvPr>
              <p:custDataLst>
                <p:tags r:id="rId20"/>
              </p:custDataLst>
            </p:nvPr>
          </p:nvSpPr>
          <p:spPr>
            <a:xfrm>
              <a:off x="6112511" y="5195736"/>
              <a:ext cx="4826634" cy="551535"/>
            </a:xfrm>
            <a:prstGeom prst="rect">
              <a:avLst/>
            </a:prstGeom>
            <a:solidFill>
              <a:srgbClr val="15B6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PA-矩形 26"/>
            <p:cNvSpPr/>
            <p:nvPr>
              <p:custDataLst>
                <p:tags r:id="rId21"/>
              </p:custDataLst>
            </p:nvPr>
          </p:nvSpPr>
          <p:spPr>
            <a:xfrm>
              <a:off x="1450340" y="5203407"/>
              <a:ext cx="4470400" cy="551535"/>
            </a:xfrm>
            <a:prstGeom prst="rect">
              <a:avLst/>
            </a:prstGeom>
            <a:solidFill>
              <a:srgbClr val="15B6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PA-iṩḻíḓé"/>
            <p:cNvSpPr/>
            <p:nvPr>
              <p:custDataLst>
                <p:tags r:id="rId22"/>
              </p:custDataLst>
            </p:nvPr>
          </p:nvSpPr>
          <p:spPr bwMode="auto">
            <a:xfrm>
              <a:off x="1419225" y="5261554"/>
              <a:ext cx="4471670" cy="375920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胰淀粉样多肽类似物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2" name="PA-ísḷîḑe"/>
            <p:cNvSpPr/>
            <p:nvPr>
              <p:custDataLst>
                <p:tags r:id="rId23"/>
              </p:custDataLst>
            </p:nvPr>
          </p:nvSpPr>
          <p:spPr bwMode="auto">
            <a:xfrm>
              <a:off x="6097268" y="5261554"/>
              <a:ext cx="4841875" cy="375920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indent="0">
                <a:buNone/>
              </a:pPr>
              <a:r>
                <a:rPr lang="zh-CN" altLang="en-US" sz="2400" kern="0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普兰林肽</a:t>
              </a:r>
              <a:endParaRPr lang="zh-CN" altLang="en-US" sz="2400" kern="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16" name="矩形: 圆角 15"/>
          <p:cNvSpPr/>
          <p:nvPr/>
        </p:nvSpPr>
        <p:spPr>
          <a:xfrm>
            <a:off x="917127" y="1215819"/>
            <a:ext cx="4326506" cy="598170"/>
          </a:xfrm>
          <a:prstGeom prst="roundRect">
            <a:avLst>
              <a:gd name="adj" fmla="val 50000"/>
            </a:avLst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（七）</a:t>
            </a:r>
            <a:r>
              <a:rPr lang="zh-CN" altLang="en-US" sz="28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其他新型降血糖药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45192" y="3235891"/>
            <a:ext cx="158379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zh-CN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概述</a:t>
            </a:r>
            <a:endParaRPr lang="zh-CN" altLang="en-US" sz="30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5192" y="2295238"/>
            <a:ext cx="15415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i="1" u="sng" spc="300" dirty="0">
                <a:solidFill>
                  <a:srgbClr val="15B6BC"/>
                </a:solidFill>
                <a:latin typeface="Times New Roman" panose="02020603050405020304" pitchFamily="18" charset="0"/>
                <a:ea typeface="仓耳玄三M W05" panose="02020400000000000000" pitchFamily="18" charset="-122"/>
                <a:cs typeface="Times New Roman" panose="02020603050405020304" pitchFamily="18" charset="0"/>
              </a:rPr>
              <a:t>ONE</a:t>
            </a:r>
            <a:endParaRPr lang="zh-CN" altLang="en-US" sz="4000" b="1" i="1" u="sng" spc="300" dirty="0">
              <a:solidFill>
                <a:srgbClr val="15B6BC"/>
              </a:solidFill>
              <a:latin typeface="Times New Roman" panose="02020603050405020304" pitchFamily="18" charset="0"/>
              <a:ea typeface="仓耳玄三M W05" panose="02020400000000000000" pitchFamily="18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四、</a:t>
            </a:r>
            <a:r>
              <a:rPr lang="zh-CN" altLang="en-US" dirty="0">
                <a:sym typeface="+mn-ea"/>
              </a:rPr>
              <a:t>口服降糖药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9961" y="1586976"/>
            <a:ext cx="7112000" cy="417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主讲人：</a:t>
            </a:r>
            <a:r>
              <a:rPr lang="zh-CN" altLang="en-US" dirty="0">
                <a:sym typeface="+mn-ea"/>
              </a:rPr>
              <a:t>李勤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/>
          <p:cNvSpPr/>
          <p:nvPr/>
        </p:nvSpPr>
        <p:spPr>
          <a:xfrm>
            <a:off x="1371600" y="2066290"/>
            <a:ext cx="6922770" cy="2858135"/>
          </a:xfrm>
          <a:prstGeom prst="roundRect">
            <a:avLst>
              <a:gd name="adj" fmla="val 6173"/>
            </a:avLst>
          </a:prstGeom>
          <a:solidFill>
            <a:srgbClr val="15B6BC">
              <a:alpha val="10000"/>
            </a:srgbClr>
          </a:solidFill>
          <a:ln w="19050">
            <a:solidFill>
              <a:srgbClr val="15B6B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25017" y="2210409"/>
            <a:ext cx="6427400" cy="248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72009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糖尿病是机体分泌的胰岛素绝对或相对不足，引起以糖代谢紊乱、血糖升高为主要症状的代谢性疾病。长期存在的高血糖，导致各种组织，特别是眼、肾、心脏、血管、神经的慢性损害、功能障碍。</a:t>
            </a:r>
            <a:endParaRPr kumimoji="1" lang="zh-CN" altLang="en-US" sz="2400" b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一、概述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796" y="1747206"/>
            <a:ext cx="4097640" cy="492029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365305" y="1108232"/>
            <a:ext cx="3267465" cy="523220"/>
            <a:chOff x="1301905" y="1256483"/>
            <a:chExt cx="3248868" cy="523220"/>
          </a:xfrm>
        </p:grpSpPr>
        <p:sp>
          <p:nvSpPr>
            <p:cNvPr id="12" name="圆角矩形 49"/>
            <p:cNvSpPr/>
            <p:nvPr/>
          </p:nvSpPr>
          <p:spPr>
            <a:xfrm>
              <a:off x="1301905" y="1259980"/>
              <a:ext cx="3248868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96300" y="1256483"/>
              <a:ext cx="3154473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（一）糖尿病定义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一、概述</a:t>
            </a:r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371563" y="2031047"/>
            <a:ext cx="5451512" cy="2795905"/>
          </a:xfrm>
          <a:prstGeom prst="roundRect">
            <a:avLst>
              <a:gd name="adj" fmla="val 6173"/>
            </a:avLst>
          </a:prstGeom>
          <a:solidFill>
            <a:srgbClr val="ED7D31">
              <a:alpha val="10000"/>
            </a:srgbClr>
          </a:solidFill>
          <a:ln w="19050">
            <a:solidFill>
              <a:srgbClr val="ED7D3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7" name="Rectangle 2"/>
          <p:cNvSpPr>
            <a:spLocks noGrp="1"/>
          </p:cNvSpPr>
          <p:nvPr/>
        </p:nvSpPr>
        <p:spPr>
          <a:xfrm>
            <a:off x="1069895" y="1335518"/>
            <a:ext cx="3738588" cy="572609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3200" b="1" dirty="0">
              <a:solidFill>
                <a:srgbClr val="0698A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61103" y="2217742"/>
            <a:ext cx="5361972" cy="2255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1" lang="zh-CN" altLang="en-US" sz="2400" b="0" i="0" u="none" strike="noStrike" kern="1200" cap="none" spc="0" normalizeH="0" baseline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1型糖尿病</a:t>
            </a: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1" lang="zh-CN" altLang="en-US" sz="2400" b="0" i="0" u="none" strike="noStrike" kern="1200" cap="none" spc="0" normalizeH="0" baseline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2型糖尿病</a:t>
            </a: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1" lang="zh-CN" altLang="en-US" sz="2400" b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妊娠糖尿病</a:t>
            </a: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1" lang="zh-CN" altLang="en-US" sz="2400" b="0" i="0" u="none" strike="noStrike" kern="1200" cap="none" spc="0" normalizeH="0" baseline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其他疾病、药物所致的罕见糖尿病</a:t>
            </a: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823075" y="1121410"/>
            <a:ext cx="4762500" cy="52197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1365305" y="1108232"/>
            <a:ext cx="3833522" cy="523220"/>
            <a:chOff x="1301905" y="1256483"/>
            <a:chExt cx="3811703" cy="523220"/>
          </a:xfrm>
        </p:grpSpPr>
        <p:sp>
          <p:nvSpPr>
            <p:cNvPr id="10" name="圆角矩形 49"/>
            <p:cNvSpPr/>
            <p:nvPr/>
          </p:nvSpPr>
          <p:spPr>
            <a:xfrm>
              <a:off x="1301905" y="1259980"/>
              <a:ext cx="3811703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96299" y="1256483"/>
              <a:ext cx="3717309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（二）糖尿病的类型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一、概述</a:t>
            </a:r>
            <a:endParaRPr lang="zh-CN" altLang="en-US" dirty="0"/>
          </a:p>
        </p:txBody>
      </p:sp>
      <p:sp>
        <p:nvSpPr>
          <p:cNvPr id="9" name="矩形: 圆角 8"/>
          <p:cNvSpPr/>
          <p:nvPr/>
        </p:nvSpPr>
        <p:spPr>
          <a:xfrm>
            <a:off x="5128895" y="2360295"/>
            <a:ext cx="5172710" cy="2696845"/>
          </a:xfrm>
          <a:prstGeom prst="roundRect">
            <a:avLst>
              <a:gd name="adj" fmla="val 6173"/>
            </a:avLst>
          </a:prstGeom>
          <a:solidFill>
            <a:srgbClr val="15B6BC">
              <a:alpha val="10000"/>
            </a:srgbClr>
          </a:solidFill>
          <a:ln w="19050">
            <a:solidFill>
              <a:srgbClr val="15B6B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6" name="Rectangle 4"/>
          <p:cNvSpPr>
            <a:spLocks noChangeArrowheads="1"/>
          </p:cNvSpPr>
          <p:nvPr/>
        </p:nvSpPr>
        <p:spPr bwMode="auto">
          <a:xfrm>
            <a:off x="5429250" y="2567940"/>
            <a:ext cx="487235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据世界卫生组织（</a:t>
            </a:r>
            <a:r>
              <a:rPr kumimoji="1" lang="en-US" altLang="zh-CN" sz="2400" b="0" dirty="0">
                <a:solidFill>
                  <a:prstClr val="black">
                    <a:lumMod val="85000"/>
                    <a:lumOff val="15000"/>
                  </a:prstClr>
                </a:solidFill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rPr>
              <a:t>WHO </a:t>
            </a:r>
            <a:r>
              <a:rPr kumimoji="1" lang="zh-CN" altLang="en-US" sz="2400" b="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）估计，2025年全球糖尿病患者将突破3亿。中国糖尿病人群已达1.14亿，居世界首位。</a:t>
            </a: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dirty="0">
              <a:solidFill>
                <a:prstClr val="black">
                  <a:lumMod val="85000"/>
                  <a:lumOff val="15000"/>
                </a:prst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810" y="1689735"/>
            <a:ext cx="4692015" cy="456120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365305" y="1108232"/>
            <a:ext cx="3338898" cy="523220"/>
            <a:chOff x="1301905" y="1256483"/>
            <a:chExt cx="3319894" cy="523220"/>
          </a:xfrm>
        </p:grpSpPr>
        <p:sp>
          <p:nvSpPr>
            <p:cNvPr id="8" name="圆角矩形 49"/>
            <p:cNvSpPr/>
            <p:nvPr/>
          </p:nvSpPr>
          <p:spPr>
            <a:xfrm>
              <a:off x="1301905" y="1259980"/>
              <a:ext cx="3319893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96299" y="1256483"/>
              <a:ext cx="3225500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（三）糖尿病概况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756" grpId="0"/>
      <p:bldP spid="175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3261" y="71895"/>
            <a:ext cx="5092700" cy="67577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一、概述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1"/>
          <a:stretch>
            <a:fillRect/>
          </a:stretch>
        </p:blipFill>
        <p:spPr>
          <a:xfrm>
            <a:off x="-300669" y="2095500"/>
            <a:ext cx="4762500" cy="476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684" y="1681637"/>
            <a:ext cx="7208718" cy="4457791"/>
          </a:xfrm>
          <a:prstGeom prst="round2DiagRect">
            <a:avLst>
              <a:gd name="adj1" fmla="val 7523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753261" y="1159975"/>
            <a:ext cx="3338898" cy="523220"/>
            <a:chOff x="1301905" y="1256483"/>
            <a:chExt cx="3319894" cy="523220"/>
          </a:xfrm>
        </p:grpSpPr>
        <p:sp>
          <p:nvSpPr>
            <p:cNvPr id="7" name="圆角矩形 49"/>
            <p:cNvSpPr/>
            <p:nvPr/>
          </p:nvSpPr>
          <p:spPr>
            <a:xfrm>
              <a:off x="1301905" y="1259980"/>
              <a:ext cx="3319893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396299" y="1256483"/>
              <a:ext cx="3225500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（三）糖尿病概况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44920" y="3235960"/>
            <a:ext cx="33985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zh-CN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糖尿病的治疗</a:t>
            </a:r>
            <a:endParaRPr lang="zh-CN" altLang="en-US" sz="30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5192" y="2295238"/>
            <a:ext cx="15415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i="1" u="sng" spc="300" dirty="0">
                <a:solidFill>
                  <a:srgbClr val="15B6BC"/>
                </a:solidFill>
                <a:latin typeface="Times New Roman" panose="02020603050405020304" pitchFamily="18" charset="0"/>
                <a:ea typeface="仓耳玄三M W05" panose="02020400000000000000" pitchFamily="18" charset="-122"/>
                <a:cs typeface="Times New Roman" panose="02020603050405020304" pitchFamily="18" charset="0"/>
              </a:rPr>
              <a:t>TWO</a:t>
            </a:r>
            <a:endParaRPr lang="zh-CN" altLang="en-US" sz="4000" b="1" i="1" u="sng" spc="300" dirty="0">
              <a:solidFill>
                <a:srgbClr val="15B6BC"/>
              </a:solidFill>
              <a:latin typeface="Times New Roman" panose="02020603050405020304" pitchFamily="18" charset="0"/>
              <a:ea typeface="仓耳玄三M W05" panose="02020400000000000000" pitchFamily="18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二、糖尿病的治疗</a:t>
            </a:r>
            <a:endParaRPr lang="zh-CN" altLang="en-US" dirty="0"/>
          </a:p>
        </p:txBody>
      </p:sp>
      <p:sp>
        <p:nvSpPr>
          <p:cNvPr id="12" name="PA-îşḻiḑè"/>
          <p:cNvSpPr/>
          <p:nvPr>
            <p:custDataLst>
              <p:tags r:id="rId1"/>
            </p:custDataLst>
          </p:nvPr>
        </p:nvSpPr>
        <p:spPr>
          <a:xfrm>
            <a:off x="945432" y="4103153"/>
            <a:ext cx="1937189" cy="1924604"/>
          </a:xfrm>
          <a:custGeom>
            <a:avLst/>
            <a:gdLst>
              <a:gd name="connsiteX0" fmla="*/ 4998 w 4468049"/>
              <a:gd name="connsiteY0" fmla="*/ 46 h 2797976"/>
              <a:gd name="connsiteX1" fmla="*/ 4463366 w 4468049"/>
              <a:gd name="connsiteY1" fmla="*/ 46 h 2797976"/>
              <a:gd name="connsiteX2" fmla="*/ 4468207 w 4468049"/>
              <a:gd name="connsiteY2" fmla="*/ 4887 h 2797976"/>
              <a:gd name="connsiteX3" fmla="*/ 4468207 w 4468049"/>
              <a:gd name="connsiteY3" fmla="*/ 2793182 h 2797976"/>
              <a:gd name="connsiteX4" fmla="*/ 4463366 w 4468049"/>
              <a:gd name="connsiteY4" fmla="*/ 2798023 h 2797976"/>
              <a:gd name="connsiteX5" fmla="*/ 4998 w 4468049"/>
              <a:gd name="connsiteY5" fmla="*/ 2798023 h 2797976"/>
              <a:gd name="connsiteX6" fmla="*/ 157 w 4468049"/>
              <a:gd name="connsiteY6" fmla="*/ 2793182 h 2797976"/>
              <a:gd name="connsiteX7" fmla="*/ 157 w 4468049"/>
              <a:gd name="connsiteY7" fmla="*/ 4887 h 2797976"/>
              <a:gd name="connsiteX8" fmla="*/ 4998 w 4468049"/>
              <a:gd name="connsiteY8" fmla="*/ 46 h 279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8049" h="2797976">
                <a:moveTo>
                  <a:pt x="4998" y="46"/>
                </a:moveTo>
                <a:lnTo>
                  <a:pt x="4463366" y="46"/>
                </a:lnTo>
                <a:cubicBezTo>
                  <a:pt x="4466270" y="46"/>
                  <a:pt x="4468207" y="1982"/>
                  <a:pt x="4468207" y="4887"/>
                </a:cubicBezTo>
                <a:lnTo>
                  <a:pt x="4468207" y="2793182"/>
                </a:lnTo>
                <a:cubicBezTo>
                  <a:pt x="4468207" y="2796086"/>
                  <a:pt x="4466270" y="2798023"/>
                  <a:pt x="4463366" y="2798023"/>
                </a:cubicBezTo>
                <a:lnTo>
                  <a:pt x="4998" y="2798023"/>
                </a:lnTo>
                <a:cubicBezTo>
                  <a:pt x="2093" y="2798023"/>
                  <a:pt x="157" y="2796086"/>
                  <a:pt x="157" y="2793182"/>
                </a:cubicBezTo>
                <a:lnTo>
                  <a:pt x="157" y="4887"/>
                </a:lnTo>
                <a:cubicBezTo>
                  <a:pt x="157" y="1982"/>
                  <a:pt x="2093" y="46"/>
                  <a:pt x="4998" y="46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>
            <a:solidFill>
              <a:schemeClr val="bg1">
                <a:lumMod val="95000"/>
              </a:schemeClr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PA-íṡḷiďê"/>
          <p:cNvSpPr/>
          <p:nvPr>
            <p:custDataLst>
              <p:tags r:id="rId3"/>
            </p:custDataLst>
          </p:nvPr>
        </p:nvSpPr>
        <p:spPr>
          <a:xfrm>
            <a:off x="3105052" y="4103153"/>
            <a:ext cx="1937189" cy="1924604"/>
          </a:xfrm>
          <a:custGeom>
            <a:avLst/>
            <a:gdLst>
              <a:gd name="connsiteX0" fmla="*/ 4998 w 4468049"/>
              <a:gd name="connsiteY0" fmla="*/ 46 h 2797976"/>
              <a:gd name="connsiteX1" fmla="*/ 4463366 w 4468049"/>
              <a:gd name="connsiteY1" fmla="*/ 46 h 2797976"/>
              <a:gd name="connsiteX2" fmla="*/ 4468207 w 4468049"/>
              <a:gd name="connsiteY2" fmla="*/ 4887 h 2797976"/>
              <a:gd name="connsiteX3" fmla="*/ 4468207 w 4468049"/>
              <a:gd name="connsiteY3" fmla="*/ 2793182 h 2797976"/>
              <a:gd name="connsiteX4" fmla="*/ 4463366 w 4468049"/>
              <a:gd name="connsiteY4" fmla="*/ 2798023 h 2797976"/>
              <a:gd name="connsiteX5" fmla="*/ 4998 w 4468049"/>
              <a:gd name="connsiteY5" fmla="*/ 2798023 h 2797976"/>
              <a:gd name="connsiteX6" fmla="*/ 157 w 4468049"/>
              <a:gd name="connsiteY6" fmla="*/ 2793182 h 2797976"/>
              <a:gd name="connsiteX7" fmla="*/ 157 w 4468049"/>
              <a:gd name="connsiteY7" fmla="*/ 4887 h 2797976"/>
              <a:gd name="connsiteX8" fmla="*/ 4998 w 4468049"/>
              <a:gd name="connsiteY8" fmla="*/ 46 h 279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8049" h="2797976">
                <a:moveTo>
                  <a:pt x="4998" y="46"/>
                </a:moveTo>
                <a:lnTo>
                  <a:pt x="4463366" y="46"/>
                </a:lnTo>
                <a:cubicBezTo>
                  <a:pt x="4466270" y="46"/>
                  <a:pt x="4468207" y="1982"/>
                  <a:pt x="4468207" y="4887"/>
                </a:cubicBezTo>
                <a:lnTo>
                  <a:pt x="4468207" y="2793182"/>
                </a:lnTo>
                <a:cubicBezTo>
                  <a:pt x="4468207" y="2796086"/>
                  <a:pt x="4466270" y="2798023"/>
                  <a:pt x="4463366" y="2798023"/>
                </a:cubicBezTo>
                <a:lnTo>
                  <a:pt x="4998" y="2798023"/>
                </a:lnTo>
                <a:cubicBezTo>
                  <a:pt x="2093" y="2798023"/>
                  <a:pt x="157" y="2796086"/>
                  <a:pt x="157" y="2793182"/>
                </a:cubicBezTo>
                <a:lnTo>
                  <a:pt x="157" y="4887"/>
                </a:lnTo>
                <a:cubicBezTo>
                  <a:pt x="157" y="1982"/>
                  <a:pt x="2093" y="46"/>
                  <a:pt x="4998" y="46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9" name="PA-组合 8"/>
          <p:cNvGrpSpPr/>
          <p:nvPr>
            <p:custDataLst>
              <p:tags r:id="rId5"/>
            </p:custDataLst>
          </p:nvPr>
        </p:nvGrpSpPr>
        <p:grpSpPr>
          <a:xfrm>
            <a:off x="6288505" y="2188901"/>
            <a:ext cx="5061099" cy="830997"/>
            <a:chOff x="6096000" y="2188901"/>
            <a:chExt cx="5061099" cy="830997"/>
          </a:xfrm>
        </p:grpSpPr>
        <p:sp>
          <p:nvSpPr>
            <p:cNvPr id="17" name="PA-îṥ1ídè"/>
            <p:cNvSpPr/>
            <p:nvPr>
              <p:custDataLst>
                <p:tags r:id="rId6"/>
              </p:custDataLst>
            </p:nvPr>
          </p:nvSpPr>
          <p:spPr>
            <a:xfrm>
              <a:off x="6096000" y="2242671"/>
              <a:ext cx="702527" cy="702527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r>
                <a:rPr lang="en-US" altLang="zh-CN" sz="2800" b="1" dirty="0">
                  <a:solidFill>
                    <a:schemeClr val="bg1"/>
                  </a:solidFill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PA-ísliḓê"/>
            <p:cNvSpPr txBox="1"/>
            <p:nvPr>
              <p:custDataLst>
                <p:tags r:id="rId7"/>
              </p:custDataLst>
            </p:nvPr>
          </p:nvSpPr>
          <p:spPr>
            <a:xfrm>
              <a:off x="7019184" y="2188901"/>
              <a:ext cx="41379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>
                <a:buSzPct val="25000"/>
                <a:defRPr/>
              </a:pPr>
              <a:r>
                <a:rPr kumimoji="1" lang="en-US" altLang="zh-CN" sz="2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全面了解糖尿病知识，关注个人血糖水平</a:t>
              </a:r>
              <a:endParaRPr lang="en-US" altLang="zh-CN" sz="240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88505" y="3319991"/>
            <a:ext cx="4722539" cy="702527"/>
            <a:chOff x="6096000" y="3691247"/>
            <a:chExt cx="4722539" cy="702527"/>
          </a:xfrm>
        </p:grpSpPr>
        <p:sp>
          <p:nvSpPr>
            <p:cNvPr id="18" name="íšlidè"/>
            <p:cNvSpPr/>
            <p:nvPr/>
          </p:nvSpPr>
          <p:spPr>
            <a:xfrm>
              <a:off x="6096000" y="3691247"/>
              <a:ext cx="702527" cy="702527"/>
            </a:xfrm>
            <a:prstGeom prst="rect">
              <a:avLst/>
            </a:prstGeom>
            <a:solidFill>
              <a:schemeClr val="bg1">
                <a:lumMod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ísļiďe"/>
            <p:cNvSpPr txBox="1"/>
            <p:nvPr/>
          </p:nvSpPr>
          <p:spPr>
            <a:xfrm>
              <a:off x="7019184" y="3849027"/>
              <a:ext cx="37993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>
                <a:buSzPct val="25000"/>
                <a:defRPr/>
              </a:pPr>
              <a:r>
                <a:rPr kumimoji="1" lang="en-US" altLang="zh-CN" sz="2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控制饮食，科学运动</a:t>
              </a:r>
              <a:endPara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88505" y="4322611"/>
            <a:ext cx="4722539" cy="702527"/>
            <a:chOff x="6096000" y="4914729"/>
            <a:chExt cx="4722539" cy="702527"/>
          </a:xfrm>
        </p:grpSpPr>
        <p:sp>
          <p:nvSpPr>
            <p:cNvPr id="20" name="islîḑê"/>
            <p:cNvSpPr/>
            <p:nvPr/>
          </p:nvSpPr>
          <p:spPr>
            <a:xfrm>
              <a:off x="6096000" y="4914729"/>
              <a:ext cx="702527" cy="702527"/>
            </a:xfrm>
            <a:prstGeom prst="rect">
              <a:avLst/>
            </a:prstGeom>
            <a:solidFill>
              <a:srgbClr val="15B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ïṣḷïḑé"/>
            <p:cNvSpPr txBox="1"/>
            <p:nvPr/>
          </p:nvSpPr>
          <p:spPr>
            <a:xfrm>
              <a:off x="7019184" y="5094682"/>
              <a:ext cx="37993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>
                <a:buSzPct val="25000"/>
                <a:defRPr/>
              </a:pPr>
              <a:r>
                <a:rPr kumimoji="1" lang="en-US" altLang="zh-CN" sz="2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加强健康管理</a:t>
              </a:r>
              <a:endPara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88505" y="5325230"/>
            <a:ext cx="4722538" cy="702527"/>
            <a:chOff x="6096000" y="4914729"/>
            <a:chExt cx="4722538" cy="702527"/>
          </a:xfrm>
        </p:grpSpPr>
        <p:sp>
          <p:nvSpPr>
            <p:cNvPr id="28" name="islîḑê"/>
            <p:cNvSpPr/>
            <p:nvPr/>
          </p:nvSpPr>
          <p:spPr>
            <a:xfrm>
              <a:off x="6096000" y="4914729"/>
              <a:ext cx="702527" cy="70252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ïṣḷïḑé"/>
            <p:cNvSpPr txBox="1"/>
            <p:nvPr/>
          </p:nvSpPr>
          <p:spPr>
            <a:xfrm>
              <a:off x="7019183" y="5075197"/>
              <a:ext cx="37993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>
                <a:buSzPct val="25000"/>
                <a:defRPr/>
              </a:pPr>
              <a:r>
                <a:rPr kumimoji="1" lang="en-US" altLang="zh-CN" sz="2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注重膳食营养</a:t>
              </a:r>
              <a:endParaRPr kumimoji="1" lang="en-US" altLang="zh-CN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37" name="PA-图片 3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24004" y="2242671"/>
            <a:ext cx="2676559" cy="172406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753261" y="1221997"/>
            <a:ext cx="3921861" cy="546346"/>
            <a:chOff x="1259014" y="1259980"/>
            <a:chExt cx="3899538" cy="546346"/>
          </a:xfrm>
        </p:grpSpPr>
        <p:sp>
          <p:nvSpPr>
            <p:cNvPr id="24" name="圆角矩形 49"/>
            <p:cNvSpPr/>
            <p:nvPr/>
          </p:nvSpPr>
          <p:spPr>
            <a:xfrm>
              <a:off x="1301905" y="1259980"/>
              <a:ext cx="3856647" cy="51816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59014" y="1283106"/>
              <a:ext cx="3768086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lt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（一）日常生活管理</a:t>
              </a:r>
              <a:endParaRPr lang="zh-CN" altLang="en-US" sz="2800" b="1" dirty="0">
                <a:solidFill>
                  <a:schemeClr val="lt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tags/tag1.xml><?xml version="1.0" encoding="utf-8"?>
<p:tagLst xmlns:p="http://schemas.openxmlformats.org/presentationml/2006/main">
  <p:tag name="PA" val="v5.2.11"/>
  <p:tag name="RESOURCELIBID_ANIM" val="460"/>
</p:tagLst>
</file>

<file path=ppt/tags/tag10.xml><?xml version="1.0" encoding="utf-8"?>
<p:tagLst xmlns:p="http://schemas.openxmlformats.org/presentationml/2006/main">
  <p:tag name="PA" val="v3.2.0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5"/>
  <p:tag name="KSO_WM_TEMPLATE_CATEGORY" val="custom"/>
  <p:tag name="KSO_WM_TEMPLATE_INDEX" val="20177407"/>
  <p:tag name="KSO_WM_UNIT_LAYERLEVEL" val="1"/>
  <p:tag name="KSO_WM_TAG_VERSION" val="1.0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6"/>
  <p:tag name="KSO_WM_TEMPLATE_CATEGORY" val="custom"/>
  <p:tag name="KSO_WM_TEMPLATE_INDEX" val="20177407"/>
  <p:tag name="KSO_WM_UNIT_LAYERLEVEL" val="1"/>
  <p:tag name="KSO_WM_TAG_VERSION" val="1.0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8"/>
  <p:tag name="KSO_WM_TEMPLATE_CATEGORY" val="custom"/>
  <p:tag name="KSO_WM_TEMPLATE_INDEX" val="20177407"/>
  <p:tag name="KSO_WM_UNIT_LAYERLEVEL" val="1"/>
  <p:tag name="KSO_WM_TAG_VERSION" val="1.0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177407_7*l_h_i*1_1_1"/>
  <p:tag name="KSO_WM_TEMPLATE_CATEGORY" val="custom"/>
  <p:tag name="KSO_WM_TEMPLATE_INDEX" val="20177407"/>
  <p:tag name="KSO_WM_UNIT_LAYERLEVEL" val="1_1_1"/>
  <p:tag name="KSO_WM_TAG_VERSION" val="1.0"/>
  <p:tag name="KSO_WM_UNIT_LINE_FORE_SCHEMECOLOR_INDEX" val="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177407_7*l_h_i*1_1_1"/>
  <p:tag name="KSO_WM_TEMPLATE_CATEGORY" val="custom"/>
  <p:tag name="KSO_WM_TEMPLATE_INDEX" val="20177407"/>
  <p:tag name="KSO_WM_UNIT_LAYERLEVEL" val="1_1_1"/>
  <p:tag name="KSO_WM_TAG_VERSION" val="1.0"/>
  <p:tag name="KSO_WM_UNIT_LINE_FORE_SCHEMECOLOR_INDEX" val="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177407_7*l_h_i*1_1_1"/>
  <p:tag name="KSO_WM_TEMPLATE_CATEGORY" val="custom"/>
  <p:tag name="KSO_WM_TEMPLATE_INDEX" val="20177407"/>
  <p:tag name="KSO_WM_UNIT_LAYERLEVEL" val="1_1_1"/>
  <p:tag name="KSO_WM_TAG_VERSION" val="1.0"/>
  <p:tag name="KSO_WM_UNIT_LINE_FORE_SCHEMECOLOR_INDEX" val="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06.xml><?xml version="1.0" encoding="utf-8"?>
<p:tagLst xmlns:p="http://schemas.openxmlformats.org/presentationml/2006/main">
  <p:tag name="KSO_WM_TAG_VERSION" val="1.0"/>
  <p:tag name="KSO_WM_UNIT_LAYERLEVEL" val="1_1_1"/>
  <p:tag name="KSO_WM_TEMPLATE_CATEGORY" val="custom"/>
  <p:tag name="KSO_WM_TEMPLATE_INDEX" val="20180850"/>
  <p:tag name="KSO_WM_DIAGRAM_GROUP_CODE" val="l1-1"/>
  <p:tag name="KSO_WM_UNIT_ID" val="20180850_2*l_h_i*1_1_1"/>
  <p:tag name="KSO_WM_UNIT_FILL_FORE_SCHEMECOLOR_INDEX" val="9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7.xml><?xml version="1.0" encoding="utf-8"?>
<p:tagLst xmlns:p="http://schemas.openxmlformats.org/presentationml/2006/main">
  <p:tag name="KSO_WM_TAG_VERSION" val="1.0"/>
  <p:tag name="KSO_WM_UNIT_LAYERLEVEL" val="1_1_1"/>
  <p:tag name="KSO_WM_TEMPLATE_CATEGORY" val="custom"/>
  <p:tag name="KSO_WM_TEMPLATE_INDEX" val="20180850"/>
  <p:tag name="KSO_WM_DIAGRAM_GROUP_CODE" val="l1-1"/>
  <p:tag name="KSO_WM_UNIT_ID" val="20180850_2*l_h_i*1_2_1"/>
  <p:tag name="KSO_WM_UNIT_FILL_FORE_SCHEMECOLOR_INDEX" val="9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8.xml><?xml version="1.0" encoding="utf-8"?>
<p:tagLst xmlns:p="http://schemas.openxmlformats.org/presentationml/2006/main">
  <p:tag name="KSO_WM_TAG_VERSION" val="1.0"/>
  <p:tag name="KSO_WM_UNIT_LAYERLEVEL" val="1_1_1"/>
  <p:tag name="KSO_WM_TEMPLATE_CATEGORY" val="custom"/>
  <p:tag name="KSO_WM_TEMPLATE_INDEX" val="20180850"/>
  <p:tag name="KSO_WM_DIAGRAM_GROUP_CODE" val="l1-1"/>
  <p:tag name="KSO_WM_UNIT_ID" val="20180850_2*l_h_i*1_3_1"/>
  <p:tag name="KSO_WM_UNIT_FILL_FORE_SCHEMECOLOR_INDEX" val="9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9.xml><?xml version="1.0" encoding="utf-8"?>
<p:tagLst xmlns:p="http://schemas.openxmlformats.org/presentationml/2006/main">
  <p:tag name="PA" val="v5.2.11"/>
  <p:tag name="RESOURCELIBID_ANIM" val="438"/>
</p:tagLst>
</file>

<file path=ppt/tags/tag11.xml><?xml version="1.0" encoding="utf-8"?>
<p:tagLst xmlns:p="http://schemas.openxmlformats.org/presentationml/2006/main">
  <p:tag name="PA" val="v3.2.0"/>
</p:tagLst>
</file>

<file path=ppt/tags/tag110.xml><?xml version="1.0" encoding="utf-8"?>
<p:tagLst xmlns:p="http://schemas.openxmlformats.org/presentationml/2006/main">
  <p:tag name="PA" val="v5.2.11"/>
</p:tagLst>
</file>

<file path=ppt/tags/tag111.xml><?xml version="1.0" encoding="utf-8"?>
<p:tagLst xmlns:p="http://schemas.openxmlformats.org/presentationml/2006/main">
  <p:tag name="PA" val="v5.2.11"/>
</p:tagLst>
</file>

<file path=ppt/tags/tag112.xml><?xml version="1.0" encoding="utf-8"?>
<p:tagLst xmlns:p="http://schemas.openxmlformats.org/presentationml/2006/main">
  <p:tag name="PA" val="v5.2.11"/>
  <p:tag name="RESOURCELIBID_ANIM" val="438"/>
</p:tagLst>
</file>

<file path=ppt/tags/tag113.xml><?xml version="1.0" encoding="utf-8"?>
<p:tagLst xmlns:p="http://schemas.openxmlformats.org/presentationml/2006/main">
  <p:tag name="PA" val="v5.2.11"/>
</p:tagLst>
</file>

<file path=ppt/tags/tag114.xml><?xml version="1.0" encoding="utf-8"?>
<p:tagLst xmlns:p="http://schemas.openxmlformats.org/presentationml/2006/main">
  <p:tag name="PA" val="v5.2.11"/>
</p:tagLst>
</file>

<file path=ppt/tags/tag115.xml><?xml version="1.0" encoding="utf-8"?>
<p:tagLst xmlns:p="http://schemas.openxmlformats.org/presentationml/2006/main">
  <p:tag name="PA" val="v5.2.11"/>
</p:tagLst>
</file>

<file path=ppt/tags/tag116.xml><?xml version="1.0" encoding="utf-8"?>
<p:tagLst xmlns:p="http://schemas.openxmlformats.org/presentationml/2006/main">
  <p:tag name="PA" val="v5.2.11"/>
</p:tagLst>
</file>

<file path=ppt/tags/tag117.xml><?xml version="1.0" encoding="utf-8"?>
<p:tagLst xmlns:p="http://schemas.openxmlformats.org/presentationml/2006/main">
  <p:tag name="PA" val="v5.2.11"/>
  <p:tag name="RESOURCELIBID_ANIM" val="438"/>
</p:tagLst>
</file>

<file path=ppt/tags/tag118.xml><?xml version="1.0" encoding="utf-8"?>
<p:tagLst xmlns:p="http://schemas.openxmlformats.org/presentationml/2006/main">
  <p:tag name="PA" val="v5.2.11"/>
</p:tagLst>
</file>

<file path=ppt/tags/tag119.xml><?xml version="1.0" encoding="utf-8"?>
<p:tagLst xmlns:p="http://schemas.openxmlformats.org/presentationml/2006/main">
  <p:tag name="PA" val="v5.2.11"/>
</p:tagLst>
</file>

<file path=ppt/tags/tag12.xml><?xml version="1.0" encoding="utf-8"?>
<p:tagLst xmlns:p="http://schemas.openxmlformats.org/presentationml/2006/main">
  <p:tag name="PA" val="v3.2.0"/>
</p:tagLst>
</file>

<file path=ppt/tags/tag120.xml><?xml version="1.0" encoding="utf-8"?>
<p:tagLst xmlns:p="http://schemas.openxmlformats.org/presentationml/2006/main">
  <p:tag name="PA" val="v5.2.11"/>
</p:tagLst>
</file>

<file path=ppt/tags/tag121.xml><?xml version="1.0" encoding="utf-8"?>
<p:tagLst xmlns:p="http://schemas.openxmlformats.org/presentationml/2006/main">
  <p:tag name="PA" val="v5.2.11"/>
</p:tagLst>
</file>

<file path=ppt/tags/tag122.xml><?xml version="1.0" encoding="utf-8"?>
<p:tagLst xmlns:p="http://schemas.openxmlformats.org/presentationml/2006/main">
  <p:tag name="PA" val="v5.2.11"/>
  <p:tag name="RESOURCELIBID_ANIM" val="438"/>
</p:tagLst>
</file>

<file path=ppt/tags/tag123.xml><?xml version="1.0" encoding="utf-8"?>
<p:tagLst xmlns:p="http://schemas.openxmlformats.org/presentationml/2006/main">
  <p:tag name="PA" val="v5.2.11"/>
</p:tagLst>
</file>

<file path=ppt/tags/tag124.xml><?xml version="1.0" encoding="utf-8"?>
<p:tagLst xmlns:p="http://schemas.openxmlformats.org/presentationml/2006/main">
  <p:tag name="PA" val="v5.2.11"/>
</p:tagLst>
</file>

<file path=ppt/tags/tag125.xml><?xml version="1.0" encoding="utf-8"?>
<p:tagLst xmlns:p="http://schemas.openxmlformats.org/presentationml/2006/main">
  <p:tag name="PA" val="v5.2.11"/>
</p:tagLst>
</file>

<file path=ppt/tags/tag126.xml><?xml version="1.0" encoding="utf-8"?>
<p:tagLst xmlns:p="http://schemas.openxmlformats.org/presentationml/2006/main">
  <p:tag name="PA" val="v5.2.11"/>
</p:tagLst>
</file>

<file path=ppt/tags/tag127.xml><?xml version="1.0" encoding="utf-8"?>
<p:tagLst xmlns:p="http://schemas.openxmlformats.org/presentationml/2006/main">
  <p:tag name="PA" val="v5.2.11"/>
  <p:tag name="RESOURCELIBID_ANIM" val="438"/>
</p:tagLst>
</file>

<file path=ppt/tags/tag128.xml><?xml version="1.0" encoding="utf-8"?>
<p:tagLst xmlns:p="http://schemas.openxmlformats.org/presentationml/2006/main">
  <p:tag name="PA" val="v5.2.11"/>
</p:tagLst>
</file>

<file path=ppt/tags/tag129.xml><?xml version="1.0" encoding="utf-8"?>
<p:tagLst xmlns:p="http://schemas.openxmlformats.org/presentationml/2006/main">
  <p:tag name="PA" val="v5.2.11"/>
</p:tagLst>
</file>

<file path=ppt/tags/tag13.xml><?xml version="1.0" encoding="utf-8"?>
<p:tagLst xmlns:p="http://schemas.openxmlformats.org/presentationml/2006/main">
  <p:tag name="PA" val="v3.2.0"/>
</p:tagLst>
</file>

<file path=ppt/tags/tag130.xml><?xml version="1.0" encoding="utf-8"?>
<p:tagLst xmlns:p="http://schemas.openxmlformats.org/presentationml/2006/main">
  <p:tag name="PA" val="v5.2.11"/>
</p:tagLst>
</file>

<file path=ppt/tags/tag131.xml><?xml version="1.0" encoding="utf-8"?>
<p:tagLst xmlns:p="http://schemas.openxmlformats.org/presentationml/2006/main">
  <p:tag name="PA" val="v5.2.11"/>
</p:tagLst>
</file>

<file path=ppt/tags/tag132.xml><?xml version="1.0" encoding="utf-8"?>
<p:tagLst xmlns:p="http://schemas.openxmlformats.org/presentationml/2006/main">
  <p:tag name="commondata" val="eyJoZGlkIjoiYWI0YmFkOWJjZjVlYzg5ODMxNDAwZTc3NDZmOTgzNjkifQ=="/>
</p:tagLst>
</file>

<file path=ppt/tags/tag14.xml><?xml version="1.0" encoding="utf-8"?>
<p:tagLst xmlns:p="http://schemas.openxmlformats.org/presentationml/2006/main">
  <p:tag name="PA" val="v3.2.0"/>
</p:tagLst>
</file>

<file path=ppt/tags/tag15.xml><?xml version="1.0" encoding="utf-8"?>
<p:tagLst xmlns:p="http://schemas.openxmlformats.org/presentationml/2006/main">
  <p:tag name="PA" val="v3.2.0"/>
</p:tagLst>
</file>

<file path=ppt/tags/tag16.xml><?xml version="1.0" encoding="utf-8"?>
<p:tagLst xmlns:p="http://schemas.openxmlformats.org/presentationml/2006/main">
  <p:tag name="PA" val="v3.2.0"/>
</p:tagLst>
</file>

<file path=ppt/tags/tag17.xml><?xml version="1.0" encoding="utf-8"?>
<p:tagLst xmlns:p="http://schemas.openxmlformats.org/presentationml/2006/main">
  <p:tag name="PA" val="v3.2.0"/>
</p:tagLst>
</file>

<file path=ppt/tags/tag18.xml><?xml version="1.0" encoding="utf-8"?>
<p:tagLst xmlns:p="http://schemas.openxmlformats.org/presentationml/2006/main">
  <p:tag name="KSO_WM_UNIT_PLACING_PICTURE_USER_VIEWPORT" val="{&quot;height&quot;:5448.077165354331,&quot;width&quot;:4715.294488188976}"/>
</p:tagLst>
</file>

<file path=ppt/tags/tag19.xml><?xml version="1.0" encoding="utf-8"?>
<p:tagLst xmlns:p="http://schemas.openxmlformats.org/presentationml/2006/main">
  <p:tag name="PA" val="v5.2.11"/>
  <p:tag name="RESOURCELIBID_ANIM" val="452"/>
</p:tagLst>
</file>

<file path=ppt/tags/tag2.xml><?xml version="1.0" encoding="utf-8"?>
<p:tagLst xmlns:p="http://schemas.openxmlformats.org/presentationml/2006/main">
  <p:tag name="PA" val="v5.2.11"/>
  <p:tag name="RESOURCELIBID_ANIM" val="460"/>
</p:tagLst>
</file>

<file path=ppt/tags/tag20.xml><?xml version="1.0" encoding="utf-8"?>
<p:tagLst xmlns:p="http://schemas.openxmlformats.org/presentationml/2006/main">
  <p:tag name="PA" val="v5.2.11"/>
  <p:tag name="RESOURCELIBID_ANIM" val="444"/>
</p:tagLst>
</file>

<file path=ppt/tags/tag21.xml><?xml version="1.0" encoding="utf-8"?>
<p:tagLst xmlns:p="http://schemas.openxmlformats.org/presentationml/2006/main">
  <p:tag name="PA" val="v5.2.11"/>
  <p:tag name="RESOURCELIBID_ANIM" val="450"/>
</p:tagLst>
</file>

<file path=ppt/tags/tag22.xml><?xml version="1.0" encoding="utf-8"?>
<p:tagLst xmlns:p="http://schemas.openxmlformats.org/presentationml/2006/main">
  <p:tag name="PA" val="v5.2.11"/>
  <p:tag name="RESOURCELIBID_ANIM" val="450"/>
</p:tagLst>
</file>

<file path=ppt/tags/tag23.xml><?xml version="1.0" encoding="utf-8"?>
<p:tagLst xmlns:p="http://schemas.openxmlformats.org/presentationml/2006/main">
  <p:tag name="PA" val="v5.2.11"/>
  <p:tag name="RESOURCELIBID_ANIM" val="450"/>
</p:tagLst>
</file>

<file path=ppt/tags/tag24.xml><?xml version="1.0" encoding="utf-8"?>
<p:tagLst xmlns:p="http://schemas.openxmlformats.org/presentationml/2006/main">
  <p:tag name="PA" val="v5.2.11"/>
  <p:tag name="RESOURCELIBID_ANIM" val="450"/>
</p:tagLst>
</file>

<file path=ppt/tags/tag25.xml><?xml version="1.0" encoding="utf-8"?>
<p:tagLst xmlns:p="http://schemas.openxmlformats.org/presentationml/2006/main">
  <p:tag name="PA" val="v5.2.11"/>
  <p:tag name="RESOURCELIBID_ANIM" val="450"/>
</p:tagLst>
</file>

<file path=ppt/tags/tag26.xml><?xml version="1.0" encoding="utf-8"?>
<p:tagLst xmlns:p="http://schemas.openxmlformats.org/presentationml/2006/main">
  <p:tag name="PA" val="v5.2.11"/>
  <p:tag name="RESOURCELIBID_ANIM" val="450"/>
</p:tagLst>
</file>

<file path=ppt/tags/tag27.xml><?xml version="1.0" encoding="utf-8"?>
<p:tagLst xmlns:p="http://schemas.openxmlformats.org/presentationml/2006/main">
  <p:tag name="PA" val="v5.2.11"/>
  <p:tag name="RESOURCELIBID_ANIM" val="451"/>
</p:tagLst>
</file>

<file path=ppt/tags/tag28.xml><?xml version="1.0" encoding="utf-8"?>
<p:tagLst xmlns:p="http://schemas.openxmlformats.org/presentationml/2006/main">
  <p:tag name="PA" val="v5.2.11"/>
  <p:tag name="RESOURCELIBID_ANIM" val="451"/>
</p:tagLst>
</file>

<file path=ppt/tags/tag29.xml><?xml version="1.0" encoding="utf-8"?>
<p:tagLst xmlns:p="http://schemas.openxmlformats.org/presentationml/2006/main">
  <p:tag name="PA" val="v5.2.11"/>
  <p:tag name="RESOURCELIBID_ANIM" val="451"/>
</p:tagLst>
</file>

<file path=ppt/tags/tag3.xml><?xml version="1.0" encoding="utf-8"?>
<p:tagLst xmlns:p="http://schemas.openxmlformats.org/presentationml/2006/main">
  <p:tag name="PA" val="v5.2.11"/>
  <p:tag name="RESOURCELIBID_ANIM" val="450"/>
</p:tagLst>
</file>

<file path=ppt/tags/tag30.xml><?xml version="1.0" encoding="utf-8"?>
<p:tagLst xmlns:p="http://schemas.openxmlformats.org/presentationml/2006/main">
  <p:tag name="PA" val="v5.2.11"/>
  <p:tag name="RESOURCELIBID_ANIM" val="451"/>
</p:tagLst>
</file>

<file path=ppt/tags/tag31.xml><?xml version="1.0" encoding="utf-8"?>
<p:tagLst xmlns:p="http://schemas.openxmlformats.org/presentationml/2006/main">
  <p:tag name="PA" val="v5.2.11"/>
  <p:tag name="RESOURCELIBID_ANIM" val="451"/>
</p:tagLst>
</file>

<file path=ppt/tags/tag32.xml><?xml version="1.0" encoding="utf-8"?>
<p:tagLst xmlns:p="http://schemas.openxmlformats.org/presentationml/2006/main">
  <p:tag name="PA" val="v5.2.11"/>
  <p:tag name="RESOURCELIBID_ANIM" val="451"/>
</p:tagLst>
</file>

<file path=ppt/tags/tag33.xml><?xml version="1.0" encoding="utf-8"?>
<p:tagLst xmlns:p="http://schemas.openxmlformats.org/presentationml/2006/main">
  <p:tag name="PA" val="v5.2.11"/>
</p:tagLst>
</file>

<file path=ppt/tags/tag34.xml><?xml version="1.0" encoding="utf-8"?>
<p:tagLst xmlns:p="http://schemas.openxmlformats.org/presentationml/2006/main">
  <p:tag name="PA" val="v5.2.11"/>
  <p:tag name="RESOURCELIBID_ANIM" val="451"/>
</p:tagLst>
</file>

<file path=ppt/tags/tag35.xml><?xml version="1.0" encoding="utf-8"?>
<p:tagLst xmlns:p="http://schemas.openxmlformats.org/presentationml/2006/main">
  <p:tag name="PA" val="v5.2.11"/>
  <p:tag name="RESOURCELIBID_ANIM" val="450"/>
</p:tagLst>
</file>

<file path=ppt/tags/tag36.xml><?xml version="1.0" encoding="utf-8"?>
<p:tagLst xmlns:p="http://schemas.openxmlformats.org/presentationml/2006/main">
  <p:tag name="PA" val="v5.2.11"/>
  <p:tag name="RESOURCELIBID_ANIM" val="450"/>
</p:tagLst>
</file>

<file path=ppt/tags/tag37.xml><?xml version="1.0" encoding="utf-8"?>
<p:tagLst xmlns:p="http://schemas.openxmlformats.org/presentationml/2006/main">
  <p:tag name="PA" val="v5.2.11"/>
  <p:tag name="RESOURCELIBID_ANIM" val="450"/>
</p:tagLst>
</file>

<file path=ppt/tags/tag38.xml><?xml version="1.0" encoding="utf-8"?>
<p:tagLst xmlns:p="http://schemas.openxmlformats.org/presentationml/2006/main">
  <p:tag name="PA" val="v5.2.11"/>
  <p:tag name="RESOURCELIBID_ANIM" val="441"/>
</p:tagLst>
</file>

<file path=ppt/tags/tag39.xml><?xml version="1.0" encoding="utf-8"?>
<p:tagLst xmlns:p="http://schemas.openxmlformats.org/presentationml/2006/main">
  <p:tag name="PA" val="v5.2.11"/>
</p:tagLst>
</file>

<file path=ppt/tags/tag4.xml><?xml version="1.0" encoding="utf-8"?>
<p:tagLst xmlns:p="http://schemas.openxmlformats.org/presentationml/2006/main">
  <p:tag name="PA" val="v5.2.11"/>
</p:tagLst>
</file>

<file path=ppt/tags/tag40.xml><?xml version="1.0" encoding="utf-8"?>
<p:tagLst xmlns:p="http://schemas.openxmlformats.org/presentationml/2006/main">
  <p:tag name="PA" val="v5.2.11"/>
</p:tagLst>
</file>

<file path=ppt/tags/tag41.xml><?xml version="1.0" encoding="utf-8"?>
<p:tagLst xmlns:p="http://schemas.openxmlformats.org/presentationml/2006/main">
  <p:tag name="PA" val="v5.2.11"/>
</p:tagLst>
</file>

<file path=ppt/tags/tag42.xml><?xml version="1.0" encoding="utf-8"?>
<p:tagLst xmlns:p="http://schemas.openxmlformats.org/presentationml/2006/main">
  <p:tag name="PA" val="v5.2.11"/>
  <p:tag name="RESOURCELIBID_ANIM" val="441"/>
</p:tagLst>
</file>

<file path=ppt/tags/tag43.xml><?xml version="1.0" encoding="utf-8"?>
<p:tagLst xmlns:p="http://schemas.openxmlformats.org/presentationml/2006/main">
  <p:tag name="PA" val="v5.2.11"/>
</p:tagLst>
</file>

<file path=ppt/tags/tag44.xml><?xml version="1.0" encoding="utf-8"?>
<p:tagLst xmlns:p="http://schemas.openxmlformats.org/presentationml/2006/main">
  <p:tag name="PA" val="v5.2.11"/>
</p:tagLst>
</file>

<file path=ppt/tags/tag45.xml><?xml version="1.0" encoding="utf-8"?>
<p:tagLst xmlns:p="http://schemas.openxmlformats.org/presentationml/2006/main">
  <p:tag name="PA" val="v5.2.11"/>
</p:tagLst>
</file>

<file path=ppt/tags/tag46.xml><?xml version="1.0" encoding="utf-8"?>
<p:tagLst xmlns:p="http://schemas.openxmlformats.org/presentationml/2006/main">
  <p:tag name="PA" val="v5.2.11"/>
  <p:tag name="RESOURCELIBID_ANIM" val="441"/>
</p:tagLst>
</file>

<file path=ppt/tags/tag47.xml><?xml version="1.0" encoding="utf-8"?>
<p:tagLst xmlns:p="http://schemas.openxmlformats.org/presentationml/2006/main">
  <p:tag name="PA" val="v5.2.11"/>
</p:tagLst>
</file>

<file path=ppt/tags/tag48.xml><?xml version="1.0" encoding="utf-8"?>
<p:tagLst xmlns:p="http://schemas.openxmlformats.org/presentationml/2006/main">
  <p:tag name="PA" val="v5.2.11"/>
</p:tagLst>
</file>

<file path=ppt/tags/tag49.xml><?xml version="1.0" encoding="utf-8"?>
<p:tagLst xmlns:p="http://schemas.openxmlformats.org/presentationml/2006/main">
  <p:tag name="PA" val="v5.2.11"/>
</p:tagLst>
</file>

<file path=ppt/tags/tag5.xml><?xml version="1.0" encoding="utf-8"?>
<p:tagLst xmlns:p="http://schemas.openxmlformats.org/presentationml/2006/main">
  <p:tag name="PA" val="v5.2.11"/>
</p:tagLst>
</file>

<file path=ppt/tags/tag50.xml><?xml version="1.0" encoding="utf-8"?>
<p:tagLst xmlns:p="http://schemas.openxmlformats.org/presentationml/2006/main">
  <p:tag name="PA" val="v5.2.11"/>
</p:tagLst>
</file>

<file path=ppt/tags/tag51.xml><?xml version="1.0" encoding="utf-8"?>
<p:tagLst xmlns:p="http://schemas.openxmlformats.org/presentationml/2006/main">
  <p:tag name="PA" val="v5.2.11"/>
  <p:tag name="RESOURCELIBID_ANIM" val="441"/>
</p:tagLst>
</file>

<file path=ppt/tags/tag52.xml><?xml version="1.0" encoding="utf-8"?>
<p:tagLst xmlns:p="http://schemas.openxmlformats.org/presentationml/2006/main">
  <p:tag name="PA" val="v5.2.11"/>
  <p:tag name="RESOURCELIBID_ANIM" val="440"/>
</p:tagLst>
</file>

<file path=ppt/tags/tag53.xml><?xml version="1.0" encoding="utf-8"?>
<p:tagLst xmlns:p="http://schemas.openxmlformats.org/presentationml/2006/main">
  <p:tag name="PA" val="v5.2.11"/>
  <p:tag name="RESOURCELIBID_ANIM" val="440"/>
</p:tagLst>
</file>

<file path=ppt/tags/tag54.xml><?xml version="1.0" encoding="utf-8"?>
<p:tagLst xmlns:p="http://schemas.openxmlformats.org/presentationml/2006/main">
  <p:tag name="PA" val="v5.2.11"/>
  <p:tag name="RESOURCELIBID_ANIM" val="450"/>
</p:tagLst>
</file>

<file path=ppt/tags/tag55.xml><?xml version="1.0" encoding="utf-8"?>
<p:tagLst xmlns:p="http://schemas.openxmlformats.org/presentationml/2006/main">
  <p:tag name="PA" val="v5.2.11"/>
  <p:tag name="RESOURCELIBID_ANIM" val="441"/>
</p:tagLst>
</file>

<file path=ppt/tags/tag56.xml><?xml version="1.0" encoding="utf-8"?>
<p:tagLst xmlns:p="http://schemas.openxmlformats.org/presentationml/2006/main">
  <p:tag name="PA" val="v5.2.11"/>
</p:tagLst>
</file>

<file path=ppt/tags/tag57.xml><?xml version="1.0" encoding="utf-8"?>
<p:tagLst xmlns:p="http://schemas.openxmlformats.org/presentationml/2006/main">
  <p:tag name="PA" val="v5.2.11"/>
</p:tagLst>
</file>

<file path=ppt/tags/tag58.xml><?xml version="1.0" encoding="utf-8"?>
<p:tagLst xmlns:p="http://schemas.openxmlformats.org/presentationml/2006/main">
  <p:tag name="PA" val="v5.2.11"/>
</p:tagLst>
</file>

<file path=ppt/tags/tag59.xml><?xml version="1.0" encoding="utf-8"?>
<p:tagLst xmlns:p="http://schemas.openxmlformats.org/presentationml/2006/main">
  <p:tag name="PA" val="v5.2.11"/>
  <p:tag name="RESOURCELIBID_ANIM" val="441"/>
</p:tagLst>
</file>

<file path=ppt/tags/tag6.xml><?xml version="1.0" encoding="utf-8"?>
<p:tagLst xmlns:p="http://schemas.openxmlformats.org/presentationml/2006/main">
  <p:tag name="KSO_WM_UNIT_PLACING_PICTURE_USER_VIEWPORT" val="{&quot;height&quot;:3240,&quot;width&quot;:5030}"/>
  <p:tag name="PA" val="v5.2.11"/>
  <p:tag name="RESOURCELIBID_ANIM" val="460"/>
</p:tagLst>
</file>

<file path=ppt/tags/tag60.xml><?xml version="1.0" encoding="utf-8"?>
<p:tagLst xmlns:p="http://schemas.openxmlformats.org/presentationml/2006/main">
  <p:tag name="PA" val="v5.2.11"/>
</p:tagLst>
</file>

<file path=ppt/tags/tag61.xml><?xml version="1.0" encoding="utf-8"?>
<p:tagLst xmlns:p="http://schemas.openxmlformats.org/presentationml/2006/main">
  <p:tag name="PA" val="v5.2.11"/>
</p:tagLst>
</file>

<file path=ppt/tags/tag62.xml><?xml version="1.0" encoding="utf-8"?>
<p:tagLst xmlns:p="http://schemas.openxmlformats.org/presentationml/2006/main">
  <p:tag name="PA" val="v5.2.11"/>
</p:tagLst>
</file>

<file path=ppt/tags/tag63.xml><?xml version="1.0" encoding="utf-8"?>
<p:tagLst xmlns:p="http://schemas.openxmlformats.org/presentationml/2006/main">
  <p:tag name="PA" val="v5.2.11"/>
  <p:tag name="RESOURCELIBID_ANIM" val="450"/>
</p:tagLst>
</file>

<file path=ppt/tags/tag64.xml><?xml version="1.0" encoding="utf-8"?>
<p:tagLst xmlns:p="http://schemas.openxmlformats.org/presentationml/2006/main">
  <p:tag name="PA" val="v5.2.11"/>
  <p:tag name="RESOURCELIBID_ANIM" val="441"/>
</p:tagLst>
</file>

<file path=ppt/tags/tag65.xml><?xml version="1.0" encoding="utf-8"?>
<p:tagLst xmlns:p="http://schemas.openxmlformats.org/presentationml/2006/main">
  <p:tag name="PA" val="v5.2.11"/>
</p:tagLst>
</file>

<file path=ppt/tags/tag66.xml><?xml version="1.0" encoding="utf-8"?>
<p:tagLst xmlns:p="http://schemas.openxmlformats.org/presentationml/2006/main">
  <p:tag name="PA" val="v5.2.11"/>
</p:tagLst>
</file>

<file path=ppt/tags/tag67.xml><?xml version="1.0" encoding="utf-8"?>
<p:tagLst xmlns:p="http://schemas.openxmlformats.org/presentationml/2006/main">
  <p:tag name="PA" val="v5.2.11"/>
  <p:tag name="RESOURCELIBID_ANIM" val="450"/>
</p:tagLst>
</file>

<file path=ppt/tags/tag68.xml><?xml version="1.0" encoding="utf-8"?>
<p:tagLst xmlns:p="http://schemas.openxmlformats.org/presentationml/2006/main">
  <p:tag name="PA" val="v5.2.11"/>
  <p:tag name="RESOURCELIBID_ANIM" val="504"/>
</p:tagLst>
</file>

<file path=ppt/tags/tag69.xml><?xml version="1.0" encoding="utf-8"?>
<p:tagLst xmlns:p="http://schemas.openxmlformats.org/presentationml/2006/main">
  <p:tag name="PA" val="v5.2.11"/>
  <p:tag name="RESOURCELIBID_ANIM" val="460"/>
</p:tagLst>
</file>

<file path=ppt/tags/tag7.xml><?xml version="1.0" encoding="utf-8"?>
<p:tagLst xmlns:p="http://schemas.openxmlformats.org/presentationml/2006/main">
  <p:tag name="PA" val="v3.2.0"/>
</p:tagLst>
</file>

<file path=ppt/tags/tag70.xml><?xml version="1.0" encoding="utf-8"?>
<p:tagLst xmlns:p="http://schemas.openxmlformats.org/presentationml/2006/main">
  <p:tag name="PA" val="v5.2.11"/>
</p:tagLst>
</file>

<file path=ppt/tags/tag71.xml><?xml version="1.0" encoding="utf-8"?>
<p:tagLst xmlns:p="http://schemas.openxmlformats.org/presentationml/2006/main">
  <p:tag name="PA" val="v5.2.11"/>
  <p:tag name="RESOURCELIBID_ANIM" val="504"/>
</p:tagLst>
</file>

<file path=ppt/tags/tag72.xml><?xml version="1.0" encoding="utf-8"?>
<p:tagLst xmlns:p="http://schemas.openxmlformats.org/presentationml/2006/main">
  <p:tag name="PA" val="v5.2.11"/>
  <p:tag name="RESOURCELIBID_ANIM" val="460"/>
</p:tagLst>
</file>

<file path=ppt/tags/tag73.xml><?xml version="1.0" encoding="utf-8"?>
<p:tagLst xmlns:p="http://schemas.openxmlformats.org/presentationml/2006/main">
  <p:tag name="PA" val="v5.2.11"/>
</p:tagLst>
</file>

<file path=ppt/tags/tag74.xml><?xml version="1.0" encoding="utf-8"?>
<p:tagLst xmlns:p="http://schemas.openxmlformats.org/presentationml/2006/main">
  <p:tag name="ISLIDE.VECTOR" val="#184899;"/>
</p:tagLst>
</file>

<file path=ppt/tags/tag75.xml><?xml version="1.0" encoding="utf-8"?>
<p:tagLst xmlns:p="http://schemas.openxmlformats.org/presentationml/2006/main">
  <p:tag name="PA" val="v5.2.11"/>
  <p:tag name="RESOURCELIBID_ANIM" val="441"/>
</p:tagLst>
</file>

<file path=ppt/tags/tag76.xml><?xml version="1.0" encoding="utf-8"?>
<p:tagLst xmlns:p="http://schemas.openxmlformats.org/presentationml/2006/main">
  <p:tag name="PA" val="v5.2.11"/>
</p:tagLst>
</file>

<file path=ppt/tags/tag77.xml><?xml version="1.0" encoding="utf-8"?>
<p:tagLst xmlns:p="http://schemas.openxmlformats.org/presentationml/2006/main">
  <p:tag name="PA" val="v5.2.11"/>
</p:tagLst>
</file>

<file path=ppt/tags/tag78.xml><?xml version="1.0" encoding="utf-8"?>
<p:tagLst xmlns:p="http://schemas.openxmlformats.org/presentationml/2006/main">
  <p:tag name="PA" val="v5.2.11"/>
</p:tagLst>
</file>

<file path=ppt/tags/tag79.xml><?xml version="1.0" encoding="utf-8"?>
<p:tagLst xmlns:p="http://schemas.openxmlformats.org/presentationml/2006/main">
  <p:tag name="PA" val="v5.2.11"/>
  <p:tag name="RESOURCELIBID_ANIM" val="441"/>
</p:tagLst>
</file>

<file path=ppt/tags/tag8.xml><?xml version="1.0" encoding="utf-8"?>
<p:tagLst xmlns:p="http://schemas.openxmlformats.org/presentationml/2006/main">
  <p:tag name="PA" val="v3.2.0"/>
</p:tagLst>
</file>

<file path=ppt/tags/tag80.xml><?xml version="1.0" encoding="utf-8"?>
<p:tagLst xmlns:p="http://schemas.openxmlformats.org/presentationml/2006/main">
  <p:tag name="PA" val="v5.2.11"/>
</p:tagLst>
</file>

<file path=ppt/tags/tag81.xml><?xml version="1.0" encoding="utf-8"?>
<p:tagLst xmlns:p="http://schemas.openxmlformats.org/presentationml/2006/main">
  <p:tag name="PA" val="v5.2.11"/>
</p:tagLst>
</file>

<file path=ppt/tags/tag82.xml><?xml version="1.0" encoding="utf-8"?>
<p:tagLst xmlns:p="http://schemas.openxmlformats.org/presentationml/2006/main">
  <p:tag name="PA" val="v5.2.11"/>
</p:tagLst>
</file>

<file path=ppt/tags/tag83.xml><?xml version="1.0" encoding="utf-8"?>
<p:tagLst xmlns:p="http://schemas.openxmlformats.org/presentationml/2006/main">
  <p:tag name="PA" val="v5.2.11"/>
  <p:tag name="RESOURCELIBID_ANIM" val="441"/>
</p:tagLst>
</file>

<file path=ppt/tags/tag84.xml><?xml version="1.0" encoding="utf-8"?>
<p:tagLst xmlns:p="http://schemas.openxmlformats.org/presentationml/2006/main">
  <p:tag name="PA" val="v5.2.11"/>
</p:tagLst>
</file>

<file path=ppt/tags/tag85.xml><?xml version="1.0" encoding="utf-8"?>
<p:tagLst xmlns:p="http://schemas.openxmlformats.org/presentationml/2006/main">
  <p:tag name="PA" val="v5.2.11"/>
</p:tagLst>
</file>

<file path=ppt/tags/tag86.xml><?xml version="1.0" encoding="utf-8"?>
<p:tagLst xmlns:p="http://schemas.openxmlformats.org/presentationml/2006/main">
  <p:tag name="PA" val="v5.2.11"/>
</p:tagLst>
</file>

<file path=ppt/tags/tag87.xml><?xml version="1.0" encoding="utf-8"?>
<p:tagLst xmlns:p="http://schemas.openxmlformats.org/presentationml/2006/main">
  <p:tag name="PA" val="v5.2.11"/>
  <p:tag name="RESOURCELIBID_ANIM" val="450"/>
</p:tagLst>
</file>

<file path=ppt/tags/tag88.xml><?xml version="1.0" encoding="utf-8"?>
<p:tagLst xmlns:p="http://schemas.openxmlformats.org/presentationml/2006/main">
  <p:tag name="PA" val="v5.2.11"/>
  <p:tag name="RESOURCELIBID_ANIM" val="441"/>
</p:tagLst>
</file>

<file path=ppt/tags/tag89.xml><?xml version="1.0" encoding="utf-8"?>
<p:tagLst xmlns:p="http://schemas.openxmlformats.org/presentationml/2006/main">
  <p:tag name="PA" val="v5.2.11"/>
</p:tagLst>
</file>

<file path=ppt/tags/tag9.xml><?xml version="1.0" encoding="utf-8"?>
<p:tagLst xmlns:p="http://schemas.openxmlformats.org/presentationml/2006/main">
  <p:tag name="PA" val="v3.2.0"/>
</p:tagLst>
</file>

<file path=ppt/tags/tag90.xml><?xml version="1.0" encoding="utf-8"?>
<p:tagLst xmlns:p="http://schemas.openxmlformats.org/presentationml/2006/main">
  <p:tag name="PA" val="v5.2.11"/>
</p:tagLst>
</file>

<file path=ppt/tags/tag91.xml><?xml version="1.0" encoding="utf-8"?>
<p:tagLst xmlns:p="http://schemas.openxmlformats.org/presentationml/2006/main">
  <p:tag name="PA" val="v5.2.11"/>
</p:tagLst>
</file>

<file path=ppt/tags/tag92.xml><?xml version="1.0" encoding="utf-8"?>
<p:tagLst xmlns:p="http://schemas.openxmlformats.org/presentationml/2006/main">
  <p:tag name="PA" val="v5.2.11"/>
  <p:tag name="RESOURCELIBID_ANIM" val="441"/>
</p:tagLst>
</file>

<file path=ppt/tags/tag93.xml><?xml version="1.0" encoding="utf-8"?>
<p:tagLst xmlns:p="http://schemas.openxmlformats.org/presentationml/2006/main">
  <p:tag name="PA" val="v5.2.11"/>
</p:tagLst>
</file>

<file path=ppt/tags/tag94.xml><?xml version="1.0" encoding="utf-8"?>
<p:tagLst xmlns:p="http://schemas.openxmlformats.org/presentationml/2006/main">
  <p:tag name="PA" val="v5.2.11"/>
</p:tagLst>
</file>

<file path=ppt/tags/tag95.xml><?xml version="1.0" encoding="utf-8"?>
<p:tagLst xmlns:p="http://schemas.openxmlformats.org/presentationml/2006/main">
  <p:tag name="PA" val="v5.2.11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7"/>
  <p:tag name="KSO_WM_TEMPLATE_CATEGORY" val="custom"/>
  <p:tag name="KSO_WM_TEMPLATE_INDEX" val="20177407"/>
  <p:tag name="KSO_WM_UNIT_LAYERLEVEL" val="1"/>
  <p:tag name="KSO_WM_TAG_VERSION" val="1.0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1"/>
  <p:tag name="KSO_WM_TEMPLATE_CATEGORY" val="custom"/>
  <p:tag name="KSO_WM_TEMPLATE_INDEX" val="20177407"/>
  <p:tag name="KSO_WM_UNIT_LAYERLEVEL" val="1"/>
  <p:tag name="KSO_WM_TAG_VERSION" val="1.0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3"/>
  <p:tag name="KSO_WM_TEMPLATE_CATEGORY" val="custom"/>
  <p:tag name="KSO_WM_TEMPLATE_INDEX" val="20177407"/>
  <p:tag name="KSO_WM_UNIT_LAYERLEVEL" val="1"/>
  <p:tag name="KSO_WM_TAG_VERSION" val="1.0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77407_26*i*4"/>
  <p:tag name="KSO_WM_TEMPLATE_CATEGORY" val="custom"/>
  <p:tag name="KSO_WM_TEMPLATE_INDEX" val="20177407"/>
  <p:tag name="KSO_WM_UNIT_LAYERLEVEL" val="1"/>
  <p:tag name="KSO_WM_TAG_VERSION" val="1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2148</Words>
  <Application>WPS 演示</Application>
  <PresentationFormat>宽屏</PresentationFormat>
  <Paragraphs>361</Paragraphs>
  <Slides>31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6" baseType="lpstr">
      <vt:lpstr>Arial</vt:lpstr>
      <vt:lpstr>宋体</vt:lpstr>
      <vt:lpstr>Wingdings</vt:lpstr>
      <vt:lpstr>黑体</vt:lpstr>
      <vt:lpstr>包图简圆体</vt:lpstr>
      <vt:lpstr>微软雅黑</vt:lpstr>
      <vt:lpstr>Times New Roman</vt:lpstr>
      <vt:lpstr>仓耳明楷 W03</vt:lpstr>
      <vt:lpstr>仓耳玄三M W05</vt:lpstr>
      <vt:lpstr>华文楷体</vt:lpstr>
      <vt:lpstr>思源宋体 CN Heavy</vt:lpstr>
      <vt:lpstr>Lato</vt:lpstr>
      <vt:lpstr>Segoe Print</vt:lpstr>
      <vt:lpstr>MS PGothic</vt:lpstr>
      <vt:lpstr>Gill Sans</vt:lpstr>
      <vt:lpstr>等线</vt:lpstr>
      <vt:lpstr>Arial Unicode MS</vt:lpstr>
      <vt:lpstr>Calibri</vt:lpstr>
      <vt:lpstr>Times New Roman</vt:lpstr>
      <vt:lpstr>思源黑体 CN Normal</vt:lpstr>
      <vt:lpstr>幼圆</vt:lpstr>
      <vt:lpstr>Symbol</vt:lpstr>
      <vt:lpstr>等线 Light</vt:lpstr>
      <vt:lpstr>Office 主题​​</vt:lpstr>
      <vt:lpstr>1_Office 主题​​</vt:lpstr>
      <vt:lpstr>降血糖药</vt:lpstr>
      <vt:lpstr>PowerPoint 演示文稿</vt:lpstr>
      <vt:lpstr>PowerPoint 演示文稿</vt:lpstr>
      <vt:lpstr>一、概述</vt:lpstr>
      <vt:lpstr>一、概述</vt:lpstr>
      <vt:lpstr>一、概述</vt:lpstr>
      <vt:lpstr>一、概述</vt:lpstr>
      <vt:lpstr>PowerPoint 演示文稿</vt:lpstr>
      <vt:lpstr>二、糖尿病的治疗</vt:lpstr>
      <vt:lpstr>二、糖尿病的治疗</vt:lpstr>
      <vt:lpstr>PowerPoint 演示文稿</vt:lpstr>
      <vt:lpstr>三、胰岛素</vt:lpstr>
      <vt:lpstr>三、胰岛素</vt:lpstr>
      <vt:lpstr>三、胰岛素</vt:lpstr>
      <vt:lpstr>三、胰岛素</vt:lpstr>
      <vt:lpstr>三、胰岛素</vt:lpstr>
      <vt:lpstr>三、胰岛素</vt:lpstr>
      <vt:lpstr>三、胰岛素</vt:lpstr>
      <vt:lpstr>PowerPoint 演示文稿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四、口服降糖药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责任编辑_张璐</dc:creator>
  <cp:lastModifiedBy>tanco</cp:lastModifiedBy>
  <cp:revision>40</cp:revision>
  <dcterms:created xsi:type="dcterms:W3CDTF">2022-01-21T03:49:00Z</dcterms:created>
  <dcterms:modified xsi:type="dcterms:W3CDTF">2024-11-13T01:10:51Z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731A77D3D01647C59DF03B3631BFD2D3</vt:lpwstr>
  </property>
  <property fmtid="{D5CDD505-2E9C-101B-9397-08002B2CF9AE}" pid="3" name="KSOProductBuildVer">
    <vt:lpwstr>2052-12.1.0.18608</vt:lpwstr>
  </property>
</Properties>
</file>